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08" r:id="rId1"/>
    <p:sldMasterId id="2147483883" r:id="rId2"/>
    <p:sldMasterId id="2147483895" r:id="rId3"/>
    <p:sldMasterId id="2147483902" r:id="rId4"/>
    <p:sldMasterId id="2147483909" r:id="rId5"/>
  </p:sldMasterIdLst>
  <p:notesMasterIdLst>
    <p:notesMasterId r:id="rId43"/>
  </p:notesMasterIdLst>
  <p:handoutMasterIdLst>
    <p:handoutMasterId r:id="rId44"/>
  </p:handoutMasterIdLst>
  <p:sldIdLst>
    <p:sldId id="839" r:id="rId6"/>
    <p:sldId id="840" r:id="rId7"/>
    <p:sldId id="813" r:id="rId8"/>
    <p:sldId id="879" r:id="rId9"/>
    <p:sldId id="882" r:id="rId10"/>
    <p:sldId id="883" r:id="rId11"/>
    <p:sldId id="884" r:id="rId12"/>
    <p:sldId id="881" r:id="rId13"/>
    <p:sldId id="885" r:id="rId14"/>
    <p:sldId id="886" r:id="rId15"/>
    <p:sldId id="887" r:id="rId16"/>
    <p:sldId id="888" r:id="rId17"/>
    <p:sldId id="889" r:id="rId18"/>
    <p:sldId id="892" r:id="rId19"/>
    <p:sldId id="893" r:id="rId20"/>
    <p:sldId id="894" r:id="rId21"/>
    <p:sldId id="895" r:id="rId22"/>
    <p:sldId id="898" r:id="rId23"/>
    <p:sldId id="899" r:id="rId24"/>
    <p:sldId id="900" r:id="rId25"/>
    <p:sldId id="901" r:id="rId26"/>
    <p:sldId id="902" r:id="rId27"/>
    <p:sldId id="903" r:id="rId28"/>
    <p:sldId id="896" r:id="rId29"/>
    <p:sldId id="897" r:id="rId30"/>
    <p:sldId id="904" r:id="rId31"/>
    <p:sldId id="906" r:id="rId32"/>
    <p:sldId id="907" r:id="rId33"/>
    <p:sldId id="908" r:id="rId34"/>
    <p:sldId id="909" r:id="rId35"/>
    <p:sldId id="915" r:id="rId36"/>
    <p:sldId id="913" r:id="rId37"/>
    <p:sldId id="914" r:id="rId38"/>
    <p:sldId id="910" r:id="rId39"/>
    <p:sldId id="890" r:id="rId40"/>
    <p:sldId id="911" r:id="rId41"/>
    <p:sldId id="880" r:id="rId42"/>
  </p:sldIdLst>
  <p:sldSz cx="9144000" cy="5145088"/>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CB24309-7C07-4B9C-B160-2BF6B55FA6DF}">
          <p14:sldIdLst>
            <p14:sldId id="839"/>
            <p14:sldId id="840"/>
            <p14:sldId id="813"/>
            <p14:sldId id="879"/>
            <p14:sldId id="882"/>
            <p14:sldId id="883"/>
            <p14:sldId id="884"/>
            <p14:sldId id="881"/>
            <p14:sldId id="885"/>
            <p14:sldId id="886"/>
            <p14:sldId id="887"/>
            <p14:sldId id="888"/>
            <p14:sldId id="889"/>
            <p14:sldId id="892"/>
            <p14:sldId id="893"/>
            <p14:sldId id="894"/>
            <p14:sldId id="895"/>
            <p14:sldId id="898"/>
            <p14:sldId id="899"/>
            <p14:sldId id="900"/>
            <p14:sldId id="901"/>
            <p14:sldId id="902"/>
            <p14:sldId id="903"/>
            <p14:sldId id="896"/>
            <p14:sldId id="897"/>
            <p14:sldId id="904"/>
            <p14:sldId id="906"/>
            <p14:sldId id="907"/>
            <p14:sldId id="908"/>
            <p14:sldId id="909"/>
            <p14:sldId id="915"/>
            <p14:sldId id="913"/>
            <p14:sldId id="914"/>
            <p14:sldId id="910"/>
            <p14:sldId id="890"/>
            <p14:sldId id="911"/>
            <p14:sldId id="880"/>
          </p14:sldIdLst>
        </p14:section>
      </p14:sectionLst>
    </p:ext>
    <p:ext uri="{EFAFB233-063F-42B5-8137-9DF3F51BA10A}">
      <p15:sldGuideLst xmlns:p15="http://schemas.microsoft.com/office/powerpoint/2012/main">
        <p15:guide id="1" orient="horz" pos="1620" userDrawn="1">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ura Somson" initials="LS" lastIdx="1" clrIdx="0">
    <p:extLst>
      <p:ext uri="{19B8F6BF-5375-455C-9EA6-DF929625EA0E}">
        <p15:presenceInfo xmlns:p15="http://schemas.microsoft.com/office/powerpoint/2012/main" userId="Laura Somson" providerId="None"/>
      </p:ext>
    </p:extLst>
  </p:cmAuthor>
  <p:cmAuthor id="2" name="MAHUZIER Camille (SAFRAN)" initials="MC(" lastIdx="1" clrIdx="1">
    <p:extLst>
      <p:ext uri="{19B8F6BF-5375-455C-9EA6-DF929625EA0E}">
        <p15:presenceInfo xmlns:p15="http://schemas.microsoft.com/office/powerpoint/2012/main" userId="S-1-5-21-813648853-2564789358-409278174-3396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17D0CB"/>
    <a:srgbClr val="2C525D"/>
    <a:srgbClr val="2CC84D"/>
    <a:srgbClr val="024F20"/>
    <a:srgbClr val="FFB600"/>
    <a:srgbClr val="FF7900"/>
    <a:srgbClr val="EB3986"/>
    <a:srgbClr val="C51F4E"/>
    <a:srgbClr val="122A57"/>
    <a:srgbClr val="15326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B00481A-0900-4B56-A344-9EA5A8B32E2B}" v="1" dt="2023-03-17T08:57:47.130"/>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76" autoAdjust="0"/>
    <p:restoredTop sz="96023" autoAdjust="0"/>
  </p:normalViewPr>
  <p:slideViewPr>
    <p:cSldViewPr snapToGrid="0" showGuides="1">
      <p:cViewPr varScale="1">
        <p:scale>
          <a:sx n="93" d="100"/>
          <a:sy n="93" d="100"/>
        </p:scale>
        <p:origin x="534" y="51"/>
      </p:cViewPr>
      <p:guideLst>
        <p:guide orient="horz" pos="1620"/>
        <p:guide pos="2880"/>
      </p:guideLst>
    </p:cSldViewPr>
  </p:slideViewPr>
  <p:notesTextViewPr>
    <p:cViewPr>
      <p:scale>
        <a:sx n="3" d="2"/>
        <a:sy n="3" d="2"/>
      </p:scale>
      <p:origin x="0" y="0"/>
    </p:cViewPr>
  </p:notesTextViewPr>
  <p:sorterViewPr>
    <p:cViewPr varScale="1">
      <p:scale>
        <a:sx n="1" d="1"/>
        <a:sy n="1" d="1"/>
      </p:scale>
      <p:origin x="0" y="0"/>
    </p:cViewPr>
  </p:sorterViewPr>
  <p:notesViewPr>
    <p:cSldViewPr snapToGrid="0">
      <p:cViewPr varScale="1">
        <p:scale>
          <a:sx n="117" d="100"/>
          <a:sy n="117" d="100"/>
        </p:scale>
        <p:origin x="4176" y="126"/>
      </p:cViewPr>
      <p:guideLst/>
    </p:cSldViewPr>
  </p:notesViewPr>
  <p:gridSpacing cx="38100" cy="381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commentAuthors" Target="commentAuthor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3.xml"/><Relationship Id="rId51" Type="http://schemas.microsoft.com/office/2015/10/relationships/revisionInfo" Target="revisionInfo.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iel Fidalgo" userId="461fdbe3-3602-4420-98ea-a6fba76903ea" providerId="ADAL" clId="{6B00481A-0900-4B56-A344-9EA5A8B32E2B}"/>
    <pc:docChg chg="undo custSel addSld delSld modSld modSection">
      <pc:chgData name="Daniel Fidalgo" userId="461fdbe3-3602-4420-98ea-a6fba76903ea" providerId="ADAL" clId="{6B00481A-0900-4B56-A344-9EA5A8B32E2B}" dt="2023-03-17T09:06:38.201" v="105" actId="20577"/>
      <pc:docMkLst>
        <pc:docMk/>
      </pc:docMkLst>
      <pc:sldChg chg="modSp mod">
        <pc:chgData name="Daniel Fidalgo" userId="461fdbe3-3602-4420-98ea-a6fba76903ea" providerId="ADAL" clId="{6B00481A-0900-4B56-A344-9EA5A8B32E2B}" dt="2023-03-17T08:57:15.668" v="6" actId="20577"/>
        <pc:sldMkLst>
          <pc:docMk/>
          <pc:sldMk cId="1503479089" sldId="839"/>
        </pc:sldMkLst>
        <pc:spChg chg="mod">
          <ac:chgData name="Daniel Fidalgo" userId="461fdbe3-3602-4420-98ea-a6fba76903ea" providerId="ADAL" clId="{6B00481A-0900-4B56-A344-9EA5A8B32E2B}" dt="2023-03-17T08:57:15.668" v="6" actId="20577"/>
          <ac:spMkLst>
            <pc:docMk/>
            <pc:sldMk cId="1503479089" sldId="839"/>
            <ac:spMk id="5" creationId="{2AA6A292-B742-466B-A35F-75125BA1B6C0}"/>
          </ac:spMkLst>
        </pc:spChg>
      </pc:sldChg>
      <pc:sldChg chg="modSp mod">
        <pc:chgData name="Daniel Fidalgo" userId="461fdbe3-3602-4420-98ea-a6fba76903ea" providerId="ADAL" clId="{6B00481A-0900-4B56-A344-9EA5A8B32E2B}" dt="2023-03-17T08:57:32.510" v="26" actId="20577"/>
        <pc:sldMkLst>
          <pc:docMk/>
          <pc:sldMk cId="1207567585" sldId="840"/>
        </pc:sldMkLst>
        <pc:spChg chg="mod">
          <ac:chgData name="Daniel Fidalgo" userId="461fdbe3-3602-4420-98ea-a6fba76903ea" providerId="ADAL" clId="{6B00481A-0900-4B56-A344-9EA5A8B32E2B}" dt="2023-03-17T08:57:27.423" v="19" actId="20577"/>
          <ac:spMkLst>
            <pc:docMk/>
            <pc:sldMk cId="1207567585" sldId="840"/>
            <ac:spMk id="2" creationId="{3BB7C9F4-C629-43E8-8D54-85B10A7B397A}"/>
          </ac:spMkLst>
        </pc:spChg>
        <pc:spChg chg="mod">
          <ac:chgData name="Daniel Fidalgo" userId="461fdbe3-3602-4420-98ea-a6fba76903ea" providerId="ADAL" clId="{6B00481A-0900-4B56-A344-9EA5A8B32E2B}" dt="2023-03-17T08:57:32.510" v="26" actId="20577"/>
          <ac:spMkLst>
            <pc:docMk/>
            <pc:sldMk cId="1207567585" sldId="840"/>
            <ac:spMk id="5" creationId="{666005F6-9493-49AA-B414-E09E440918D2}"/>
          </ac:spMkLst>
        </pc:spChg>
      </pc:sldChg>
      <pc:sldChg chg="modSp mod">
        <pc:chgData name="Daniel Fidalgo" userId="461fdbe3-3602-4420-98ea-a6fba76903ea" providerId="ADAL" clId="{6B00481A-0900-4B56-A344-9EA5A8B32E2B}" dt="2023-03-17T09:06:38.201" v="105" actId="20577"/>
        <pc:sldMkLst>
          <pc:docMk/>
          <pc:sldMk cId="107876277" sldId="897"/>
        </pc:sldMkLst>
        <pc:spChg chg="mod">
          <ac:chgData name="Daniel Fidalgo" userId="461fdbe3-3602-4420-98ea-a6fba76903ea" providerId="ADAL" clId="{6B00481A-0900-4B56-A344-9EA5A8B32E2B}" dt="2023-03-17T09:06:38.201" v="105" actId="20577"/>
          <ac:spMkLst>
            <pc:docMk/>
            <pc:sldMk cId="107876277" sldId="897"/>
            <ac:spMk id="6" creationId="{63BA8A22-C4C5-FF8B-5830-6F743EE24804}"/>
          </ac:spMkLst>
        </pc:spChg>
      </pc:sldChg>
      <pc:sldChg chg="add del">
        <pc:chgData name="Daniel Fidalgo" userId="461fdbe3-3602-4420-98ea-a6fba76903ea" providerId="ADAL" clId="{6B00481A-0900-4B56-A344-9EA5A8B32E2B}" dt="2023-03-17T08:59:00.808" v="42" actId="47"/>
        <pc:sldMkLst>
          <pc:docMk/>
          <pc:sldMk cId="3668721585" sldId="904"/>
        </pc:sldMkLst>
      </pc:sldChg>
      <pc:sldChg chg="modSp add del mod">
        <pc:chgData name="Daniel Fidalgo" userId="461fdbe3-3602-4420-98ea-a6fba76903ea" providerId="ADAL" clId="{6B00481A-0900-4B56-A344-9EA5A8B32E2B}" dt="2023-03-17T08:59:19.159" v="45" actId="47"/>
        <pc:sldMkLst>
          <pc:docMk/>
          <pc:sldMk cId="2931728399" sldId="905"/>
        </pc:sldMkLst>
        <pc:spChg chg="mod">
          <ac:chgData name="Daniel Fidalgo" userId="461fdbe3-3602-4420-98ea-a6fba76903ea" providerId="ADAL" clId="{6B00481A-0900-4B56-A344-9EA5A8B32E2B}" dt="2023-03-17T08:59:12.256" v="43" actId="20577"/>
          <ac:spMkLst>
            <pc:docMk/>
            <pc:sldMk cId="2931728399" sldId="905"/>
            <ac:spMk id="5" creationId="{556920F7-E3D0-4F0B-64B0-CD395697FCDF}"/>
          </ac:spMkLst>
        </pc:spChg>
        <pc:picChg chg="mod">
          <ac:chgData name="Daniel Fidalgo" userId="461fdbe3-3602-4420-98ea-a6fba76903ea" providerId="ADAL" clId="{6B00481A-0900-4B56-A344-9EA5A8B32E2B}" dt="2023-03-17T08:59:14.288" v="44" actId="1076"/>
          <ac:picMkLst>
            <pc:docMk/>
            <pc:sldMk cId="2931728399" sldId="905"/>
            <ac:picMk id="9" creationId="{875D9ABC-1858-4415-7423-D9EB2ED49EB8}"/>
          </ac:picMkLst>
        </pc:picChg>
      </pc:sldChg>
      <pc:sldChg chg="modSp add del mod">
        <pc:chgData name="Daniel Fidalgo" userId="461fdbe3-3602-4420-98ea-a6fba76903ea" providerId="ADAL" clId="{6B00481A-0900-4B56-A344-9EA5A8B32E2B}" dt="2023-03-17T08:59:25.153" v="53" actId="20577"/>
        <pc:sldMkLst>
          <pc:docMk/>
          <pc:sldMk cId="917072785" sldId="906"/>
        </pc:sldMkLst>
        <pc:spChg chg="mod">
          <ac:chgData name="Daniel Fidalgo" userId="461fdbe3-3602-4420-98ea-a6fba76903ea" providerId="ADAL" clId="{6B00481A-0900-4B56-A344-9EA5A8B32E2B}" dt="2023-03-17T08:59:25.153" v="53" actId="20577"/>
          <ac:spMkLst>
            <pc:docMk/>
            <pc:sldMk cId="917072785" sldId="906"/>
            <ac:spMk id="4" creationId="{96F2B6EF-C3ED-9873-120B-B32AF5E4AEC9}"/>
          </ac:spMkLst>
        </pc:spChg>
      </pc:sldChg>
      <pc:sldChg chg="add del">
        <pc:chgData name="Daniel Fidalgo" userId="461fdbe3-3602-4420-98ea-a6fba76903ea" providerId="ADAL" clId="{6B00481A-0900-4B56-A344-9EA5A8B32E2B}" dt="2023-03-17T08:58:57.048" v="39" actId="47"/>
        <pc:sldMkLst>
          <pc:docMk/>
          <pc:sldMk cId="1661467287" sldId="907"/>
        </pc:sldMkLst>
      </pc:sldChg>
      <pc:sldChg chg="add del">
        <pc:chgData name="Daniel Fidalgo" userId="461fdbe3-3602-4420-98ea-a6fba76903ea" providerId="ADAL" clId="{6B00481A-0900-4B56-A344-9EA5A8B32E2B}" dt="2023-03-17T08:58:55.471" v="38" actId="47"/>
        <pc:sldMkLst>
          <pc:docMk/>
          <pc:sldMk cId="1751596765" sldId="908"/>
        </pc:sldMkLst>
      </pc:sldChg>
      <pc:sldChg chg="modSp add del mod">
        <pc:chgData name="Daniel Fidalgo" userId="461fdbe3-3602-4420-98ea-a6fba76903ea" providerId="ADAL" clId="{6B00481A-0900-4B56-A344-9EA5A8B32E2B}" dt="2023-03-17T08:59:42.704" v="59" actId="20577"/>
        <pc:sldMkLst>
          <pc:docMk/>
          <pc:sldMk cId="4288715880" sldId="909"/>
        </pc:sldMkLst>
        <pc:spChg chg="mod">
          <ac:chgData name="Daniel Fidalgo" userId="461fdbe3-3602-4420-98ea-a6fba76903ea" providerId="ADAL" clId="{6B00481A-0900-4B56-A344-9EA5A8B32E2B}" dt="2023-03-17T08:59:42.704" v="59" actId="20577"/>
          <ac:spMkLst>
            <pc:docMk/>
            <pc:sldMk cId="4288715880" sldId="909"/>
            <ac:spMk id="4" creationId="{0C86431D-1C69-9BB8-11A0-B19E6B157D3B}"/>
          </ac:spMkLst>
        </pc:spChg>
      </pc:sldChg>
      <pc:sldChg chg="add del">
        <pc:chgData name="Daniel Fidalgo" userId="461fdbe3-3602-4420-98ea-a6fba76903ea" providerId="ADAL" clId="{6B00481A-0900-4B56-A344-9EA5A8B32E2B}" dt="2023-03-17T08:58:49.659" v="35" actId="47"/>
        <pc:sldMkLst>
          <pc:docMk/>
          <pc:sldMk cId="612773510" sldId="913"/>
        </pc:sldMkLst>
      </pc:sldChg>
      <pc:sldChg chg="add del">
        <pc:chgData name="Daniel Fidalgo" userId="461fdbe3-3602-4420-98ea-a6fba76903ea" providerId="ADAL" clId="{6B00481A-0900-4B56-A344-9EA5A8B32E2B}" dt="2023-03-17T08:58:50.137" v="36" actId="47"/>
        <pc:sldMkLst>
          <pc:docMk/>
          <pc:sldMk cId="2674699413" sldId="915"/>
        </pc:sldMkLst>
      </pc:sldChg>
    </pc:docChg>
  </pc:docChgLst>
  <pc:docChgLst>
    <pc:chgData name="Daniel Fidalgo" userId="461fdbe3-3602-4420-98ea-a6fba76903ea" providerId="ADAL" clId="{B950AC0C-292D-4124-B85E-6F46A147CB58}"/>
    <pc:docChg chg="undo custSel mod addSld delSld modSld sldOrd modSection">
      <pc:chgData name="Daniel Fidalgo" userId="461fdbe3-3602-4420-98ea-a6fba76903ea" providerId="ADAL" clId="{B950AC0C-292D-4124-B85E-6F46A147CB58}" dt="2023-03-02T16:18:35.086" v="4119" actId="20577"/>
      <pc:docMkLst>
        <pc:docMk/>
      </pc:docMkLst>
      <pc:sldChg chg="addSp delSp modSp mod">
        <pc:chgData name="Daniel Fidalgo" userId="461fdbe3-3602-4420-98ea-a6fba76903ea" providerId="ADAL" clId="{B950AC0C-292D-4124-B85E-6F46A147CB58}" dt="2023-03-01T17:07:09.406" v="3338" actId="478"/>
        <pc:sldMkLst>
          <pc:docMk/>
          <pc:sldMk cId="621687766" sldId="813"/>
        </pc:sldMkLst>
        <pc:spChg chg="add del mod">
          <ac:chgData name="Daniel Fidalgo" userId="461fdbe3-3602-4420-98ea-a6fba76903ea" providerId="ADAL" clId="{B950AC0C-292D-4124-B85E-6F46A147CB58}" dt="2023-03-01T17:06:55.947" v="3335" actId="478"/>
          <ac:spMkLst>
            <pc:docMk/>
            <pc:sldMk cId="621687766" sldId="813"/>
            <ac:spMk id="4" creationId="{B0303C66-CF0E-F46E-0BD0-744183E69271}"/>
          </ac:spMkLst>
        </pc:spChg>
        <pc:spChg chg="add del mod">
          <ac:chgData name="Daniel Fidalgo" userId="461fdbe3-3602-4420-98ea-a6fba76903ea" providerId="ADAL" clId="{B950AC0C-292D-4124-B85E-6F46A147CB58}" dt="2023-03-01T17:07:03.269" v="3337" actId="478"/>
          <ac:spMkLst>
            <pc:docMk/>
            <pc:sldMk cId="621687766" sldId="813"/>
            <ac:spMk id="6" creationId="{3FE773AE-81DF-7B5E-3847-5A998D27F9F5}"/>
          </ac:spMkLst>
        </pc:spChg>
        <pc:spChg chg="add del mod">
          <ac:chgData name="Daniel Fidalgo" userId="461fdbe3-3602-4420-98ea-a6fba76903ea" providerId="ADAL" clId="{B950AC0C-292D-4124-B85E-6F46A147CB58}" dt="2023-03-01T17:07:09.406" v="3338" actId="478"/>
          <ac:spMkLst>
            <pc:docMk/>
            <pc:sldMk cId="621687766" sldId="813"/>
            <ac:spMk id="8" creationId="{3EF85AB7-AAA4-DDED-75E4-45F8CC0F376D}"/>
          </ac:spMkLst>
        </pc:spChg>
        <pc:spChg chg="mod">
          <ac:chgData name="Daniel Fidalgo" userId="461fdbe3-3602-4420-98ea-a6fba76903ea" providerId="ADAL" clId="{B950AC0C-292D-4124-B85E-6F46A147CB58}" dt="2023-02-23T11:58:58.819" v="1139" actId="20577"/>
          <ac:spMkLst>
            <pc:docMk/>
            <pc:sldMk cId="621687766" sldId="813"/>
            <ac:spMk id="53" creationId="{3EC25125-7C0C-46F6-B175-92830570AB37}"/>
          </ac:spMkLst>
        </pc:spChg>
        <pc:spChg chg="mod">
          <ac:chgData name="Daniel Fidalgo" userId="461fdbe3-3602-4420-98ea-a6fba76903ea" providerId="ADAL" clId="{B950AC0C-292D-4124-B85E-6F46A147CB58}" dt="2023-02-23T12:36:21.648" v="2106" actId="20577"/>
          <ac:spMkLst>
            <pc:docMk/>
            <pc:sldMk cId="621687766" sldId="813"/>
            <ac:spMk id="75" creationId="{13CA2A6C-BA8E-4C56-81D7-5EA90D35EC29}"/>
          </ac:spMkLst>
        </pc:spChg>
        <pc:spChg chg="del">
          <ac:chgData name="Daniel Fidalgo" userId="461fdbe3-3602-4420-98ea-a6fba76903ea" providerId="ADAL" clId="{B950AC0C-292D-4124-B85E-6F46A147CB58}" dt="2023-03-01T17:06:55.947" v="3335" actId="478"/>
          <ac:spMkLst>
            <pc:docMk/>
            <pc:sldMk cId="621687766" sldId="813"/>
            <ac:spMk id="80" creationId="{1FD5E315-3B8F-4B8F-B76E-A67FC3BC11E2}"/>
          </ac:spMkLst>
        </pc:spChg>
        <pc:spChg chg="del">
          <ac:chgData name="Daniel Fidalgo" userId="461fdbe3-3602-4420-98ea-a6fba76903ea" providerId="ADAL" clId="{B950AC0C-292D-4124-B85E-6F46A147CB58}" dt="2023-03-01T17:07:00.587" v="3336" actId="478"/>
          <ac:spMkLst>
            <pc:docMk/>
            <pc:sldMk cId="621687766" sldId="813"/>
            <ac:spMk id="81" creationId="{95C1726E-6574-48B8-A571-6BF3CE6E962D}"/>
          </ac:spMkLst>
        </pc:spChg>
        <pc:spChg chg="del">
          <ac:chgData name="Daniel Fidalgo" userId="461fdbe3-3602-4420-98ea-a6fba76903ea" providerId="ADAL" clId="{B950AC0C-292D-4124-B85E-6F46A147CB58}" dt="2023-03-01T17:06:52.456" v="3334" actId="478"/>
          <ac:spMkLst>
            <pc:docMk/>
            <pc:sldMk cId="621687766" sldId="813"/>
            <ac:spMk id="82" creationId="{1CCDC5AF-9D3D-4F82-8D0D-5D696B069AC4}"/>
          </ac:spMkLst>
        </pc:spChg>
      </pc:sldChg>
      <pc:sldChg chg="modSp mod">
        <pc:chgData name="Daniel Fidalgo" userId="461fdbe3-3602-4420-98ea-a6fba76903ea" providerId="ADAL" clId="{B950AC0C-292D-4124-B85E-6F46A147CB58}" dt="2023-02-23T11:09:47.722" v="67" actId="20577"/>
        <pc:sldMkLst>
          <pc:docMk/>
          <pc:sldMk cId="1503479089" sldId="839"/>
        </pc:sldMkLst>
        <pc:spChg chg="mod">
          <ac:chgData name="Daniel Fidalgo" userId="461fdbe3-3602-4420-98ea-a6fba76903ea" providerId="ADAL" clId="{B950AC0C-292D-4124-B85E-6F46A147CB58}" dt="2023-02-23T11:09:47.722" v="67" actId="20577"/>
          <ac:spMkLst>
            <pc:docMk/>
            <pc:sldMk cId="1503479089" sldId="839"/>
            <ac:spMk id="5" creationId="{2AA6A292-B742-466B-A35F-75125BA1B6C0}"/>
          </ac:spMkLst>
        </pc:spChg>
      </pc:sldChg>
      <pc:sldChg chg="modSp mod">
        <pc:chgData name="Daniel Fidalgo" userId="461fdbe3-3602-4420-98ea-a6fba76903ea" providerId="ADAL" clId="{B950AC0C-292D-4124-B85E-6F46A147CB58}" dt="2023-02-23T11:09:37.535" v="59" actId="20577"/>
        <pc:sldMkLst>
          <pc:docMk/>
          <pc:sldMk cId="1207567585" sldId="840"/>
        </pc:sldMkLst>
        <pc:spChg chg="mod">
          <ac:chgData name="Daniel Fidalgo" userId="461fdbe3-3602-4420-98ea-a6fba76903ea" providerId="ADAL" clId="{B950AC0C-292D-4124-B85E-6F46A147CB58}" dt="2023-02-23T11:07:37.469" v="31" actId="20577"/>
          <ac:spMkLst>
            <pc:docMk/>
            <pc:sldMk cId="1207567585" sldId="840"/>
            <ac:spMk id="2" creationId="{3BB7C9F4-C629-43E8-8D54-85B10A7B397A}"/>
          </ac:spMkLst>
        </pc:spChg>
        <pc:spChg chg="mod">
          <ac:chgData name="Daniel Fidalgo" userId="461fdbe3-3602-4420-98ea-a6fba76903ea" providerId="ADAL" clId="{B950AC0C-292D-4124-B85E-6F46A147CB58}" dt="2023-02-23T11:09:37.535" v="59" actId="20577"/>
          <ac:spMkLst>
            <pc:docMk/>
            <pc:sldMk cId="1207567585" sldId="840"/>
            <ac:spMk id="5" creationId="{666005F6-9493-49AA-B414-E09E440918D2}"/>
          </ac:spMkLst>
        </pc:spChg>
      </pc:sldChg>
      <pc:sldChg chg="modSp mod">
        <pc:chgData name="Daniel Fidalgo" userId="461fdbe3-3602-4420-98ea-a6fba76903ea" providerId="ADAL" clId="{B950AC0C-292D-4124-B85E-6F46A147CB58}" dt="2023-03-01T17:22:54.916" v="3367" actId="20577"/>
        <pc:sldMkLst>
          <pc:docMk/>
          <pc:sldMk cId="1828146109" sldId="883"/>
        </pc:sldMkLst>
        <pc:spChg chg="mod">
          <ac:chgData name="Daniel Fidalgo" userId="461fdbe3-3602-4420-98ea-a6fba76903ea" providerId="ADAL" clId="{B950AC0C-292D-4124-B85E-6F46A147CB58}" dt="2023-03-01T17:22:54.916" v="3367" actId="20577"/>
          <ac:spMkLst>
            <pc:docMk/>
            <pc:sldMk cId="1828146109" sldId="883"/>
            <ac:spMk id="7" creationId="{5DC8866E-9C0E-0EE3-98EE-CBFBF23AE563}"/>
          </ac:spMkLst>
        </pc:spChg>
        <pc:spChg chg="mod">
          <ac:chgData name="Daniel Fidalgo" userId="461fdbe3-3602-4420-98ea-a6fba76903ea" providerId="ADAL" clId="{B950AC0C-292D-4124-B85E-6F46A147CB58}" dt="2023-03-01T17:22:35.804" v="3362" actId="20577"/>
          <ac:spMkLst>
            <pc:docMk/>
            <pc:sldMk cId="1828146109" sldId="883"/>
            <ac:spMk id="11" creationId="{50988D97-5B48-5887-3FAE-CD0281973148}"/>
          </ac:spMkLst>
        </pc:spChg>
      </pc:sldChg>
      <pc:sldChg chg="modSp mod">
        <pc:chgData name="Daniel Fidalgo" userId="461fdbe3-3602-4420-98ea-a6fba76903ea" providerId="ADAL" clId="{B950AC0C-292D-4124-B85E-6F46A147CB58}" dt="2023-03-02T09:28:03.940" v="3368" actId="1076"/>
        <pc:sldMkLst>
          <pc:docMk/>
          <pc:sldMk cId="1849846573" sldId="886"/>
        </pc:sldMkLst>
        <pc:spChg chg="mod">
          <ac:chgData name="Daniel Fidalgo" userId="461fdbe3-3602-4420-98ea-a6fba76903ea" providerId="ADAL" clId="{B950AC0C-292D-4124-B85E-6F46A147CB58}" dt="2023-03-02T09:28:03.940" v="3368" actId="1076"/>
          <ac:spMkLst>
            <pc:docMk/>
            <pc:sldMk cId="1849846573" sldId="886"/>
            <ac:spMk id="8" creationId="{042F9DFB-ADE5-DF73-BF48-E26957D3DCCA}"/>
          </ac:spMkLst>
        </pc:spChg>
      </pc:sldChg>
      <pc:sldChg chg="modSp mod ord">
        <pc:chgData name="Daniel Fidalgo" userId="461fdbe3-3602-4420-98ea-a6fba76903ea" providerId="ADAL" clId="{B950AC0C-292D-4124-B85E-6F46A147CB58}" dt="2023-03-01T12:13:34.554" v="2724"/>
        <pc:sldMkLst>
          <pc:docMk/>
          <pc:sldMk cId="1638880870" sldId="890"/>
        </pc:sldMkLst>
        <pc:spChg chg="mod">
          <ac:chgData name="Daniel Fidalgo" userId="461fdbe3-3602-4420-98ea-a6fba76903ea" providerId="ADAL" clId="{B950AC0C-292D-4124-B85E-6F46A147CB58}" dt="2023-02-23T12:33:54.384" v="2059" actId="20577"/>
          <ac:spMkLst>
            <pc:docMk/>
            <pc:sldMk cId="1638880870" sldId="890"/>
            <ac:spMk id="7" creationId="{BAD162FD-AFAC-319F-C793-47B205F7BF4F}"/>
          </ac:spMkLst>
        </pc:spChg>
      </pc:sldChg>
      <pc:sldChg chg="del">
        <pc:chgData name="Daniel Fidalgo" userId="461fdbe3-3602-4420-98ea-a6fba76903ea" providerId="ADAL" clId="{B950AC0C-292D-4124-B85E-6F46A147CB58}" dt="2023-02-23T11:12:07.677" v="89" actId="2696"/>
        <pc:sldMkLst>
          <pc:docMk/>
          <pc:sldMk cId="1799870291" sldId="891"/>
        </pc:sldMkLst>
      </pc:sldChg>
      <pc:sldChg chg="modSp mod">
        <pc:chgData name="Daniel Fidalgo" userId="461fdbe3-3602-4420-98ea-a6fba76903ea" providerId="ADAL" clId="{B950AC0C-292D-4124-B85E-6F46A147CB58}" dt="2023-02-23T11:11:55.313" v="88" actId="20577"/>
        <pc:sldMkLst>
          <pc:docMk/>
          <pc:sldMk cId="138214063" sldId="892"/>
        </pc:sldMkLst>
        <pc:spChg chg="mod">
          <ac:chgData name="Daniel Fidalgo" userId="461fdbe3-3602-4420-98ea-a6fba76903ea" providerId="ADAL" clId="{B950AC0C-292D-4124-B85E-6F46A147CB58}" dt="2023-02-23T11:11:55.313" v="88" actId="20577"/>
          <ac:spMkLst>
            <pc:docMk/>
            <pc:sldMk cId="138214063" sldId="892"/>
            <ac:spMk id="22" creationId="{7954B7BA-2236-27D2-8293-6903062AFB47}"/>
          </ac:spMkLst>
        </pc:spChg>
        <pc:spChg chg="mod">
          <ac:chgData name="Daniel Fidalgo" userId="461fdbe3-3602-4420-98ea-a6fba76903ea" providerId="ADAL" clId="{B950AC0C-292D-4124-B85E-6F46A147CB58}" dt="2023-02-23T11:11:48.123" v="69" actId="20577"/>
          <ac:spMkLst>
            <pc:docMk/>
            <pc:sldMk cId="138214063" sldId="892"/>
            <ac:spMk id="23" creationId="{D8ADB256-2181-16C6-6EF8-693B28AD02C0}"/>
          </ac:spMkLst>
        </pc:spChg>
      </pc:sldChg>
      <pc:sldChg chg="addSp delSp modSp new mod modClrScheme chgLayout">
        <pc:chgData name="Daniel Fidalgo" userId="461fdbe3-3602-4420-98ea-a6fba76903ea" providerId="ADAL" clId="{B950AC0C-292D-4124-B85E-6F46A147CB58}" dt="2023-02-23T11:43:02.321" v="492" actId="255"/>
        <pc:sldMkLst>
          <pc:docMk/>
          <pc:sldMk cId="3728075778" sldId="893"/>
        </pc:sldMkLst>
        <pc:spChg chg="del">
          <ac:chgData name="Daniel Fidalgo" userId="461fdbe3-3602-4420-98ea-a6fba76903ea" providerId="ADAL" clId="{B950AC0C-292D-4124-B85E-6F46A147CB58}" dt="2023-02-23T11:15:45.754" v="91"/>
          <ac:spMkLst>
            <pc:docMk/>
            <pc:sldMk cId="3728075778" sldId="893"/>
            <ac:spMk id="2" creationId="{611C90F2-0A12-34CF-0D7B-3990E6E6CD89}"/>
          </ac:spMkLst>
        </pc:spChg>
        <pc:spChg chg="del">
          <ac:chgData name="Daniel Fidalgo" userId="461fdbe3-3602-4420-98ea-a6fba76903ea" providerId="ADAL" clId="{B950AC0C-292D-4124-B85E-6F46A147CB58}" dt="2023-02-23T11:15:45.754" v="91"/>
          <ac:spMkLst>
            <pc:docMk/>
            <pc:sldMk cId="3728075778" sldId="893"/>
            <ac:spMk id="3" creationId="{6BAFB19C-47B4-2D67-B45E-A6B60C1BBF20}"/>
          </ac:spMkLst>
        </pc:spChg>
        <pc:spChg chg="del">
          <ac:chgData name="Daniel Fidalgo" userId="461fdbe3-3602-4420-98ea-a6fba76903ea" providerId="ADAL" clId="{B950AC0C-292D-4124-B85E-6F46A147CB58}" dt="2023-02-23T11:15:45.754" v="91"/>
          <ac:spMkLst>
            <pc:docMk/>
            <pc:sldMk cId="3728075778" sldId="893"/>
            <ac:spMk id="4" creationId="{FC91DBF3-4AA6-F1B1-31CC-ABAF55188206}"/>
          </ac:spMkLst>
        </pc:spChg>
        <pc:spChg chg="add del mod ord">
          <ac:chgData name="Daniel Fidalgo" userId="461fdbe3-3602-4420-98ea-a6fba76903ea" providerId="ADAL" clId="{B950AC0C-292D-4124-B85E-6F46A147CB58}" dt="2023-02-23T11:16:01.488" v="92" actId="700"/>
          <ac:spMkLst>
            <pc:docMk/>
            <pc:sldMk cId="3728075778" sldId="893"/>
            <ac:spMk id="5" creationId="{3209FE61-00F0-30ED-FD5E-5E584743D544}"/>
          </ac:spMkLst>
        </pc:spChg>
        <pc:spChg chg="add del mod">
          <ac:chgData name="Daniel Fidalgo" userId="461fdbe3-3602-4420-98ea-a6fba76903ea" providerId="ADAL" clId="{B950AC0C-292D-4124-B85E-6F46A147CB58}" dt="2023-02-23T11:16:01.488" v="92" actId="700"/>
          <ac:spMkLst>
            <pc:docMk/>
            <pc:sldMk cId="3728075778" sldId="893"/>
            <ac:spMk id="6" creationId="{4CD58FDD-2688-EDBD-A0F3-9783D2E5F78E}"/>
          </ac:spMkLst>
        </pc:spChg>
        <pc:spChg chg="add del mod ord">
          <ac:chgData name="Daniel Fidalgo" userId="461fdbe3-3602-4420-98ea-a6fba76903ea" providerId="ADAL" clId="{B950AC0C-292D-4124-B85E-6F46A147CB58}" dt="2023-02-23T11:16:01.488" v="92" actId="700"/>
          <ac:spMkLst>
            <pc:docMk/>
            <pc:sldMk cId="3728075778" sldId="893"/>
            <ac:spMk id="7" creationId="{9737B196-2A05-C8D5-74B2-54AB12996F08}"/>
          </ac:spMkLst>
        </pc:spChg>
        <pc:spChg chg="add mod ord">
          <ac:chgData name="Daniel Fidalgo" userId="461fdbe3-3602-4420-98ea-a6fba76903ea" providerId="ADAL" clId="{B950AC0C-292D-4124-B85E-6F46A147CB58}" dt="2023-02-23T11:34:51.043" v="407" actId="20577"/>
          <ac:spMkLst>
            <pc:docMk/>
            <pc:sldMk cId="3728075778" sldId="893"/>
            <ac:spMk id="8" creationId="{AA9F9607-101F-022A-EE1E-E997A0AB657A}"/>
          </ac:spMkLst>
        </pc:spChg>
        <pc:spChg chg="add del mod ord">
          <ac:chgData name="Daniel Fidalgo" userId="461fdbe3-3602-4420-98ea-a6fba76903ea" providerId="ADAL" clId="{B950AC0C-292D-4124-B85E-6F46A147CB58}" dt="2023-02-23T11:16:23.181" v="94" actId="478"/>
          <ac:spMkLst>
            <pc:docMk/>
            <pc:sldMk cId="3728075778" sldId="893"/>
            <ac:spMk id="9" creationId="{2EE37803-EA21-294F-34B4-F80597F3C850}"/>
          </ac:spMkLst>
        </pc:spChg>
        <pc:spChg chg="add del mod ord">
          <ac:chgData name="Daniel Fidalgo" userId="461fdbe3-3602-4420-98ea-a6fba76903ea" providerId="ADAL" clId="{B950AC0C-292D-4124-B85E-6F46A147CB58}" dt="2023-02-23T11:16:20.954" v="93" actId="478"/>
          <ac:spMkLst>
            <pc:docMk/>
            <pc:sldMk cId="3728075778" sldId="893"/>
            <ac:spMk id="10" creationId="{1547BE58-21FA-3F2B-FC69-126D4613D0E9}"/>
          </ac:spMkLst>
        </pc:spChg>
        <pc:spChg chg="mod">
          <ac:chgData name="Daniel Fidalgo" userId="461fdbe3-3602-4420-98ea-a6fba76903ea" providerId="ADAL" clId="{B950AC0C-292D-4124-B85E-6F46A147CB58}" dt="2023-02-23T11:16:24.440" v="95"/>
          <ac:spMkLst>
            <pc:docMk/>
            <pc:sldMk cId="3728075778" sldId="893"/>
            <ac:spMk id="13" creationId="{792D6EEE-FBE1-48D3-93F4-0440950E37B1}"/>
          </ac:spMkLst>
        </pc:spChg>
        <pc:spChg chg="mod">
          <ac:chgData name="Daniel Fidalgo" userId="461fdbe3-3602-4420-98ea-a6fba76903ea" providerId="ADAL" clId="{B950AC0C-292D-4124-B85E-6F46A147CB58}" dt="2023-02-23T11:16:24.440" v="95"/>
          <ac:spMkLst>
            <pc:docMk/>
            <pc:sldMk cId="3728075778" sldId="893"/>
            <ac:spMk id="14" creationId="{DA08EFC6-14BC-1B54-1FE1-EAD9A5D1C7A5}"/>
          </ac:spMkLst>
        </pc:spChg>
        <pc:spChg chg="mod">
          <ac:chgData name="Daniel Fidalgo" userId="461fdbe3-3602-4420-98ea-a6fba76903ea" providerId="ADAL" clId="{B950AC0C-292D-4124-B85E-6F46A147CB58}" dt="2023-02-23T11:16:24.440" v="95"/>
          <ac:spMkLst>
            <pc:docMk/>
            <pc:sldMk cId="3728075778" sldId="893"/>
            <ac:spMk id="15" creationId="{E327BD4F-BD39-232B-FDF1-9C47BDE4C855}"/>
          </ac:spMkLst>
        </pc:spChg>
        <pc:spChg chg="mod">
          <ac:chgData name="Daniel Fidalgo" userId="461fdbe3-3602-4420-98ea-a6fba76903ea" providerId="ADAL" clId="{B950AC0C-292D-4124-B85E-6F46A147CB58}" dt="2023-02-23T11:16:24.440" v="95"/>
          <ac:spMkLst>
            <pc:docMk/>
            <pc:sldMk cId="3728075778" sldId="893"/>
            <ac:spMk id="19" creationId="{187615EB-7CE7-8738-149C-96F38750F4EF}"/>
          </ac:spMkLst>
        </pc:spChg>
        <pc:spChg chg="mod">
          <ac:chgData name="Daniel Fidalgo" userId="461fdbe3-3602-4420-98ea-a6fba76903ea" providerId="ADAL" clId="{B950AC0C-292D-4124-B85E-6F46A147CB58}" dt="2023-02-23T11:16:24.440" v="95"/>
          <ac:spMkLst>
            <pc:docMk/>
            <pc:sldMk cId="3728075778" sldId="893"/>
            <ac:spMk id="20" creationId="{9E7DE93A-3274-3749-5133-5966C22ACE70}"/>
          </ac:spMkLst>
        </pc:spChg>
        <pc:spChg chg="mod">
          <ac:chgData name="Daniel Fidalgo" userId="461fdbe3-3602-4420-98ea-a6fba76903ea" providerId="ADAL" clId="{B950AC0C-292D-4124-B85E-6F46A147CB58}" dt="2023-02-23T11:16:24.440" v="95"/>
          <ac:spMkLst>
            <pc:docMk/>
            <pc:sldMk cId="3728075778" sldId="893"/>
            <ac:spMk id="21" creationId="{23F5E332-847B-3880-E963-BE2FD154E92C}"/>
          </ac:spMkLst>
        </pc:spChg>
        <pc:spChg chg="mod">
          <ac:chgData name="Daniel Fidalgo" userId="461fdbe3-3602-4420-98ea-a6fba76903ea" providerId="ADAL" clId="{B950AC0C-292D-4124-B85E-6F46A147CB58}" dt="2023-02-23T11:42:41.435" v="485" actId="255"/>
          <ac:spMkLst>
            <pc:docMk/>
            <pc:sldMk cId="3728075778" sldId="893"/>
            <ac:spMk id="25" creationId="{7442FDBF-EAB7-90A1-BA3D-E4762146467A}"/>
          </ac:spMkLst>
        </pc:spChg>
        <pc:spChg chg="mod">
          <ac:chgData name="Daniel Fidalgo" userId="461fdbe3-3602-4420-98ea-a6fba76903ea" providerId="ADAL" clId="{B950AC0C-292D-4124-B85E-6F46A147CB58}" dt="2023-02-23T11:21:16.091" v="153" actId="1076"/>
          <ac:spMkLst>
            <pc:docMk/>
            <pc:sldMk cId="3728075778" sldId="893"/>
            <ac:spMk id="26" creationId="{6648A395-CA93-FB52-B3E1-2199308C3DA7}"/>
          </ac:spMkLst>
        </pc:spChg>
        <pc:spChg chg="mod">
          <ac:chgData name="Daniel Fidalgo" userId="461fdbe3-3602-4420-98ea-a6fba76903ea" providerId="ADAL" clId="{B950AC0C-292D-4124-B85E-6F46A147CB58}" dt="2023-02-23T11:21:09.803" v="152" actId="1076"/>
          <ac:spMkLst>
            <pc:docMk/>
            <pc:sldMk cId="3728075778" sldId="893"/>
            <ac:spMk id="27" creationId="{8895D178-2223-6F6E-A94E-662364D5C851}"/>
          </ac:spMkLst>
        </pc:spChg>
        <pc:spChg chg="mod">
          <ac:chgData name="Daniel Fidalgo" userId="461fdbe3-3602-4420-98ea-a6fba76903ea" providerId="ADAL" clId="{B950AC0C-292D-4124-B85E-6F46A147CB58}" dt="2023-02-23T11:16:24.440" v="95"/>
          <ac:spMkLst>
            <pc:docMk/>
            <pc:sldMk cId="3728075778" sldId="893"/>
            <ac:spMk id="31" creationId="{6F4E13B0-D4E7-A456-C4E5-39FD14418845}"/>
          </ac:spMkLst>
        </pc:spChg>
        <pc:spChg chg="mod">
          <ac:chgData name="Daniel Fidalgo" userId="461fdbe3-3602-4420-98ea-a6fba76903ea" providerId="ADAL" clId="{B950AC0C-292D-4124-B85E-6F46A147CB58}" dt="2023-02-23T11:16:24.440" v="95"/>
          <ac:spMkLst>
            <pc:docMk/>
            <pc:sldMk cId="3728075778" sldId="893"/>
            <ac:spMk id="32" creationId="{F51B37FB-644B-F9D1-ADE2-4AA4B80A5D46}"/>
          </ac:spMkLst>
        </pc:spChg>
        <pc:spChg chg="mod">
          <ac:chgData name="Daniel Fidalgo" userId="461fdbe3-3602-4420-98ea-a6fba76903ea" providerId="ADAL" clId="{B950AC0C-292D-4124-B85E-6F46A147CB58}" dt="2023-02-23T11:16:24.440" v="95"/>
          <ac:spMkLst>
            <pc:docMk/>
            <pc:sldMk cId="3728075778" sldId="893"/>
            <ac:spMk id="33" creationId="{68E79B5E-4E35-5FC7-EDAA-EF76C4616F6A}"/>
          </ac:spMkLst>
        </pc:spChg>
        <pc:spChg chg="mod">
          <ac:chgData name="Daniel Fidalgo" userId="461fdbe3-3602-4420-98ea-a6fba76903ea" providerId="ADAL" clId="{B950AC0C-292D-4124-B85E-6F46A147CB58}" dt="2023-02-23T11:39:40.836" v="415" actId="20577"/>
          <ac:spMkLst>
            <pc:docMk/>
            <pc:sldMk cId="3728075778" sldId="893"/>
            <ac:spMk id="36" creationId="{3B228C52-A572-DD97-F0F4-CD2F2AD82073}"/>
          </ac:spMkLst>
        </pc:spChg>
        <pc:spChg chg="mod">
          <ac:chgData name="Daniel Fidalgo" userId="461fdbe3-3602-4420-98ea-a6fba76903ea" providerId="ADAL" clId="{B950AC0C-292D-4124-B85E-6F46A147CB58}" dt="2023-02-23T11:41:47.422" v="465" actId="255"/>
          <ac:spMkLst>
            <pc:docMk/>
            <pc:sldMk cId="3728075778" sldId="893"/>
            <ac:spMk id="37" creationId="{01986BA8-85E0-E1A7-C792-66A10BA5E487}"/>
          </ac:spMkLst>
        </pc:spChg>
        <pc:spChg chg="mod">
          <ac:chgData name="Daniel Fidalgo" userId="461fdbe3-3602-4420-98ea-a6fba76903ea" providerId="ADAL" clId="{B950AC0C-292D-4124-B85E-6F46A147CB58}" dt="2023-02-23T11:16:24.440" v="95"/>
          <ac:spMkLst>
            <pc:docMk/>
            <pc:sldMk cId="3728075778" sldId="893"/>
            <ac:spMk id="38" creationId="{A6FEEC7A-E334-DE17-8CE7-75D8D7D73D51}"/>
          </ac:spMkLst>
        </pc:spChg>
        <pc:spChg chg="mod">
          <ac:chgData name="Daniel Fidalgo" userId="461fdbe3-3602-4420-98ea-a6fba76903ea" providerId="ADAL" clId="{B950AC0C-292D-4124-B85E-6F46A147CB58}" dt="2023-02-23T11:16:24.440" v="95"/>
          <ac:spMkLst>
            <pc:docMk/>
            <pc:sldMk cId="3728075778" sldId="893"/>
            <ac:spMk id="41" creationId="{62516A76-9043-1008-8467-C1F168981100}"/>
          </ac:spMkLst>
        </pc:spChg>
        <pc:spChg chg="mod">
          <ac:chgData name="Daniel Fidalgo" userId="461fdbe3-3602-4420-98ea-a6fba76903ea" providerId="ADAL" clId="{B950AC0C-292D-4124-B85E-6F46A147CB58}" dt="2023-02-23T11:16:24.440" v="95"/>
          <ac:spMkLst>
            <pc:docMk/>
            <pc:sldMk cId="3728075778" sldId="893"/>
            <ac:spMk id="42" creationId="{7BCC036A-F0CD-66DA-C214-9E43B41EE7B1}"/>
          </ac:spMkLst>
        </pc:spChg>
        <pc:spChg chg="mod">
          <ac:chgData name="Daniel Fidalgo" userId="461fdbe3-3602-4420-98ea-a6fba76903ea" providerId="ADAL" clId="{B950AC0C-292D-4124-B85E-6F46A147CB58}" dt="2023-02-23T11:16:24.440" v="95"/>
          <ac:spMkLst>
            <pc:docMk/>
            <pc:sldMk cId="3728075778" sldId="893"/>
            <ac:spMk id="43" creationId="{B67D9EAA-0714-F75D-2081-3BF63D65E15E}"/>
          </ac:spMkLst>
        </pc:spChg>
        <pc:spChg chg="mod">
          <ac:chgData name="Daniel Fidalgo" userId="461fdbe3-3602-4420-98ea-a6fba76903ea" providerId="ADAL" clId="{B950AC0C-292D-4124-B85E-6F46A147CB58}" dt="2023-02-23T11:16:24.440" v="95"/>
          <ac:spMkLst>
            <pc:docMk/>
            <pc:sldMk cId="3728075778" sldId="893"/>
            <ac:spMk id="47" creationId="{4B67B843-D80A-8783-D7AF-A62E031E369C}"/>
          </ac:spMkLst>
        </pc:spChg>
        <pc:spChg chg="mod">
          <ac:chgData name="Daniel Fidalgo" userId="461fdbe3-3602-4420-98ea-a6fba76903ea" providerId="ADAL" clId="{B950AC0C-292D-4124-B85E-6F46A147CB58}" dt="2023-02-23T11:16:24.440" v="95"/>
          <ac:spMkLst>
            <pc:docMk/>
            <pc:sldMk cId="3728075778" sldId="893"/>
            <ac:spMk id="48" creationId="{7221FE63-8152-4202-6F23-7147C93D7F76}"/>
          </ac:spMkLst>
        </pc:spChg>
        <pc:spChg chg="mod">
          <ac:chgData name="Daniel Fidalgo" userId="461fdbe3-3602-4420-98ea-a6fba76903ea" providerId="ADAL" clId="{B950AC0C-292D-4124-B85E-6F46A147CB58}" dt="2023-02-23T11:16:24.440" v="95"/>
          <ac:spMkLst>
            <pc:docMk/>
            <pc:sldMk cId="3728075778" sldId="893"/>
            <ac:spMk id="49" creationId="{34436924-BFB1-12E9-F07C-563A61250A8A}"/>
          </ac:spMkLst>
        </pc:spChg>
        <pc:spChg chg="mod">
          <ac:chgData name="Daniel Fidalgo" userId="461fdbe3-3602-4420-98ea-a6fba76903ea" providerId="ADAL" clId="{B950AC0C-292D-4124-B85E-6F46A147CB58}" dt="2023-02-23T11:16:24.440" v="95"/>
          <ac:spMkLst>
            <pc:docMk/>
            <pc:sldMk cId="3728075778" sldId="893"/>
            <ac:spMk id="53" creationId="{13B712E0-ED2E-FC82-E135-2E42BB7EDAEB}"/>
          </ac:spMkLst>
        </pc:spChg>
        <pc:spChg chg="mod">
          <ac:chgData name="Daniel Fidalgo" userId="461fdbe3-3602-4420-98ea-a6fba76903ea" providerId="ADAL" clId="{B950AC0C-292D-4124-B85E-6F46A147CB58}" dt="2023-02-23T11:16:24.440" v="95"/>
          <ac:spMkLst>
            <pc:docMk/>
            <pc:sldMk cId="3728075778" sldId="893"/>
            <ac:spMk id="54" creationId="{2C752909-AFD2-4E88-084E-BE7C2D02BB94}"/>
          </ac:spMkLst>
        </pc:spChg>
        <pc:spChg chg="mod">
          <ac:chgData name="Daniel Fidalgo" userId="461fdbe3-3602-4420-98ea-a6fba76903ea" providerId="ADAL" clId="{B950AC0C-292D-4124-B85E-6F46A147CB58}" dt="2023-02-23T11:16:24.440" v="95"/>
          <ac:spMkLst>
            <pc:docMk/>
            <pc:sldMk cId="3728075778" sldId="893"/>
            <ac:spMk id="55" creationId="{0928E6FD-BCD5-2D53-56CB-9EFDA9755F3F}"/>
          </ac:spMkLst>
        </pc:spChg>
        <pc:spChg chg="mod">
          <ac:chgData name="Daniel Fidalgo" userId="461fdbe3-3602-4420-98ea-a6fba76903ea" providerId="ADAL" clId="{B950AC0C-292D-4124-B85E-6F46A147CB58}" dt="2023-02-23T11:16:24.440" v="95"/>
          <ac:spMkLst>
            <pc:docMk/>
            <pc:sldMk cId="3728075778" sldId="893"/>
            <ac:spMk id="59" creationId="{656473E3-3EFF-D031-3054-E21437545C7F}"/>
          </ac:spMkLst>
        </pc:spChg>
        <pc:spChg chg="mod">
          <ac:chgData name="Daniel Fidalgo" userId="461fdbe3-3602-4420-98ea-a6fba76903ea" providerId="ADAL" clId="{B950AC0C-292D-4124-B85E-6F46A147CB58}" dt="2023-02-23T11:16:24.440" v="95"/>
          <ac:spMkLst>
            <pc:docMk/>
            <pc:sldMk cId="3728075778" sldId="893"/>
            <ac:spMk id="60" creationId="{6B8186B6-3A4B-B0E8-A583-DF5A8077C13D}"/>
          </ac:spMkLst>
        </pc:spChg>
        <pc:spChg chg="mod">
          <ac:chgData name="Daniel Fidalgo" userId="461fdbe3-3602-4420-98ea-a6fba76903ea" providerId="ADAL" clId="{B950AC0C-292D-4124-B85E-6F46A147CB58}" dt="2023-02-23T11:16:24.440" v="95"/>
          <ac:spMkLst>
            <pc:docMk/>
            <pc:sldMk cId="3728075778" sldId="893"/>
            <ac:spMk id="61" creationId="{60501EDB-1A06-51DC-9186-1A3F6940253A}"/>
          </ac:spMkLst>
        </pc:spChg>
        <pc:spChg chg="mod">
          <ac:chgData name="Daniel Fidalgo" userId="461fdbe3-3602-4420-98ea-a6fba76903ea" providerId="ADAL" clId="{B950AC0C-292D-4124-B85E-6F46A147CB58}" dt="2023-02-23T11:16:24.440" v="95"/>
          <ac:spMkLst>
            <pc:docMk/>
            <pc:sldMk cId="3728075778" sldId="893"/>
            <ac:spMk id="65" creationId="{60D8F5C1-167A-BF1E-514F-DD3FF39B7054}"/>
          </ac:spMkLst>
        </pc:spChg>
        <pc:spChg chg="mod">
          <ac:chgData name="Daniel Fidalgo" userId="461fdbe3-3602-4420-98ea-a6fba76903ea" providerId="ADAL" clId="{B950AC0C-292D-4124-B85E-6F46A147CB58}" dt="2023-02-23T11:16:24.440" v="95"/>
          <ac:spMkLst>
            <pc:docMk/>
            <pc:sldMk cId="3728075778" sldId="893"/>
            <ac:spMk id="66" creationId="{5BA69A9A-8814-9674-6C17-7F04BF6AA3D1}"/>
          </ac:spMkLst>
        </pc:spChg>
        <pc:spChg chg="mod">
          <ac:chgData name="Daniel Fidalgo" userId="461fdbe3-3602-4420-98ea-a6fba76903ea" providerId="ADAL" clId="{B950AC0C-292D-4124-B85E-6F46A147CB58}" dt="2023-02-23T11:16:24.440" v="95"/>
          <ac:spMkLst>
            <pc:docMk/>
            <pc:sldMk cId="3728075778" sldId="893"/>
            <ac:spMk id="67" creationId="{B0C0671B-C9BB-9CFF-93F8-774196F38102}"/>
          </ac:spMkLst>
        </pc:spChg>
        <pc:spChg chg="mod">
          <ac:chgData name="Daniel Fidalgo" userId="461fdbe3-3602-4420-98ea-a6fba76903ea" providerId="ADAL" clId="{B950AC0C-292D-4124-B85E-6F46A147CB58}" dt="2023-02-23T11:16:24.440" v="95"/>
          <ac:spMkLst>
            <pc:docMk/>
            <pc:sldMk cId="3728075778" sldId="893"/>
            <ac:spMk id="70" creationId="{4A23CE59-5F72-4DE8-6DDE-4A0D66AA6956}"/>
          </ac:spMkLst>
        </pc:spChg>
        <pc:spChg chg="mod">
          <ac:chgData name="Daniel Fidalgo" userId="461fdbe3-3602-4420-98ea-a6fba76903ea" providerId="ADAL" clId="{B950AC0C-292D-4124-B85E-6F46A147CB58}" dt="2023-02-23T11:16:24.440" v="95"/>
          <ac:spMkLst>
            <pc:docMk/>
            <pc:sldMk cId="3728075778" sldId="893"/>
            <ac:spMk id="71" creationId="{BAD936C8-F6AB-989C-235C-68A91C99FFF6}"/>
          </ac:spMkLst>
        </pc:spChg>
        <pc:spChg chg="mod">
          <ac:chgData name="Daniel Fidalgo" userId="461fdbe3-3602-4420-98ea-a6fba76903ea" providerId="ADAL" clId="{B950AC0C-292D-4124-B85E-6F46A147CB58}" dt="2023-02-23T11:16:24.440" v="95"/>
          <ac:spMkLst>
            <pc:docMk/>
            <pc:sldMk cId="3728075778" sldId="893"/>
            <ac:spMk id="72" creationId="{2D4D9DCC-7D0D-D5D6-286F-665AD5D92E70}"/>
          </ac:spMkLst>
        </pc:spChg>
        <pc:spChg chg="mod">
          <ac:chgData name="Daniel Fidalgo" userId="461fdbe3-3602-4420-98ea-a6fba76903ea" providerId="ADAL" clId="{B950AC0C-292D-4124-B85E-6F46A147CB58}" dt="2023-02-23T11:18:51.239" v="103"/>
          <ac:spMkLst>
            <pc:docMk/>
            <pc:sldMk cId="3728075778" sldId="893"/>
            <ac:spMk id="76" creationId="{8ECB705F-29D4-521A-F74D-5915128FD657}"/>
          </ac:spMkLst>
        </pc:spChg>
        <pc:spChg chg="mod">
          <ac:chgData name="Daniel Fidalgo" userId="461fdbe3-3602-4420-98ea-a6fba76903ea" providerId="ADAL" clId="{B950AC0C-292D-4124-B85E-6F46A147CB58}" dt="2023-02-23T11:18:51.239" v="103"/>
          <ac:spMkLst>
            <pc:docMk/>
            <pc:sldMk cId="3728075778" sldId="893"/>
            <ac:spMk id="77" creationId="{C2C1FC6B-0028-DAC9-FF95-C57EBE266CEF}"/>
          </ac:spMkLst>
        </pc:spChg>
        <pc:spChg chg="mod">
          <ac:chgData name="Daniel Fidalgo" userId="461fdbe3-3602-4420-98ea-a6fba76903ea" providerId="ADAL" clId="{B950AC0C-292D-4124-B85E-6F46A147CB58}" dt="2023-02-23T11:18:51.239" v="103"/>
          <ac:spMkLst>
            <pc:docMk/>
            <pc:sldMk cId="3728075778" sldId="893"/>
            <ac:spMk id="78" creationId="{B13D4116-9635-9B36-980A-6B3C352D3779}"/>
          </ac:spMkLst>
        </pc:spChg>
        <pc:spChg chg="mod">
          <ac:chgData name="Daniel Fidalgo" userId="461fdbe3-3602-4420-98ea-a6fba76903ea" providerId="ADAL" clId="{B950AC0C-292D-4124-B85E-6F46A147CB58}" dt="2023-02-23T11:19:33.784" v="128" actId="20577"/>
          <ac:spMkLst>
            <pc:docMk/>
            <pc:sldMk cId="3728075778" sldId="893"/>
            <ac:spMk id="81" creationId="{E5949231-3390-DF94-67E5-77BA4A220E95}"/>
          </ac:spMkLst>
        </pc:spChg>
        <pc:spChg chg="mod">
          <ac:chgData name="Daniel Fidalgo" userId="461fdbe3-3602-4420-98ea-a6fba76903ea" providerId="ADAL" clId="{B950AC0C-292D-4124-B85E-6F46A147CB58}" dt="2023-02-23T11:19:24.539" v="109"/>
          <ac:spMkLst>
            <pc:docMk/>
            <pc:sldMk cId="3728075778" sldId="893"/>
            <ac:spMk id="82" creationId="{A1D10A61-D6C4-7BD5-8606-226A4FC99321}"/>
          </ac:spMkLst>
        </pc:spChg>
        <pc:spChg chg="mod">
          <ac:chgData name="Daniel Fidalgo" userId="461fdbe3-3602-4420-98ea-a6fba76903ea" providerId="ADAL" clId="{B950AC0C-292D-4124-B85E-6F46A147CB58}" dt="2023-02-23T11:19:24.539" v="109"/>
          <ac:spMkLst>
            <pc:docMk/>
            <pc:sldMk cId="3728075778" sldId="893"/>
            <ac:spMk id="83" creationId="{EF722D2D-E0B8-E260-324F-9B70B8D212EF}"/>
          </ac:spMkLst>
        </pc:spChg>
        <pc:spChg chg="mod">
          <ac:chgData name="Daniel Fidalgo" userId="461fdbe3-3602-4420-98ea-a6fba76903ea" providerId="ADAL" clId="{B950AC0C-292D-4124-B85E-6F46A147CB58}" dt="2023-02-23T11:19:46.684" v="140" actId="20577"/>
          <ac:spMkLst>
            <pc:docMk/>
            <pc:sldMk cId="3728075778" sldId="893"/>
            <ac:spMk id="86" creationId="{B9D9FBD8-13DA-5BBE-513A-BB2500B4941A}"/>
          </ac:spMkLst>
        </pc:spChg>
        <pc:spChg chg="mod">
          <ac:chgData name="Daniel Fidalgo" userId="461fdbe3-3602-4420-98ea-a6fba76903ea" providerId="ADAL" clId="{B950AC0C-292D-4124-B85E-6F46A147CB58}" dt="2023-02-23T11:19:40.567" v="130"/>
          <ac:spMkLst>
            <pc:docMk/>
            <pc:sldMk cId="3728075778" sldId="893"/>
            <ac:spMk id="87" creationId="{9267A990-41A6-5F0E-3F39-68ED7D1F115D}"/>
          </ac:spMkLst>
        </pc:spChg>
        <pc:spChg chg="mod">
          <ac:chgData name="Daniel Fidalgo" userId="461fdbe3-3602-4420-98ea-a6fba76903ea" providerId="ADAL" clId="{B950AC0C-292D-4124-B85E-6F46A147CB58}" dt="2023-02-23T11:19:40.567" v="130"/>
          <ac:spMkLst>
            <pc:docMk/>
            <pc:sldMk cId="3728075778" sldId="893"/>
            <ac:spMk id="88" creationId="{3501F174-627C-1367-B0F8-393821533950}"/>
          </ac:spMkLst>
        </pc:spChg>
        <pc:spChg chg="mod">
          <ac:chgData name="Daniel Fidalgo" userId="461fdbe3-3602-4420-98ea-a6fba76903ea" providerId="ADAL" clId="{B950AC0C-292D-4124-B85E-6F46A147CB58}" dt="2023-02-23T11:42:33.712" v="483" actId="255"/>
          <ac:spMkLst>
            <pc:docMk/>
            <pc:sldMk cId="3728075778" sldId="893"/>
            <ac:spMk id="91" creationId="{7DC2DFB5-B1C6-018C-41A2-BBCBA4E9FE9B}"/>
          </ac:spMkLst>
        </pc:spChg>
        <pc:spChg chg="mod">
          <ac:chgData name="Daniel Fidalgo" userId="461fdbe3-3602-4420-98ea-a6fba76903ea" providerId="ADAL" clId="{B950AC0C-292D-4124-B85E-6F46A147CB58}" dt="2023-02-23T11:21:21.192" v="154"/>
          <ac:spMkLst>
            <pc:docMk/>
            <pc:sldMk cId="3728075778" sldId="893"/>
            <ac:spMk id="92" creationId="{D31155A6-BF32-F661-304E-0BF0FFE2589C}"/>
          </ac:spMkLst>
        </pc:spChg>
        <pc:spChg chg="mod">
          <ac:chgData name="Daniel Fidalgo" userId="461fdbe3-3602-4420-98ea-a6fba76903ea" providerId="ADAL" clId="{B950AC0C-292D-4124-B85E-6F46A147CB58}" dt="2023-02-23T11:21:21.192" v="154"/>
          <ac:spMkLst>
            <pc:docMk/>
            <pc:sldMk cId="3728075778" sldId="893"/>
            <ac:spMk id="93" creationId="{D82587EC-80DF-CB03-8D14-0D13EB62AB6F}"/>
          </ac:spMkLst>
        </pc:spChg>
        <pc:spChg chg="mod">
          <ac:chgData name="Daniel Fidalgo" userId="461fdbe3-3602-4420-98ea-a6fba76903ea" providerId="ADAL" clId="{B950AC0C-292D-4124-B85E-6F46A147CB58}" dt="2023-02-23T11:42:37.582" v="484" actId="255"/>
          <ac:spMkLst>
            <pc:docMk/>
            <pc:sldMk cId="3728075778" sldId="893"/>
            <ac:spMk id="96" creationId="{C87AE419-0055-6F32-121E-BBF89978985D}"/>
          </ac:spMkLst>
        </pc:spChg>
        <pc:spChg chg="mod">
          <ac:chgData name="Daniel Fidalgo" userId="461fdbe3-3602-4420-98ea-a6fba76903ea" providerId="ADAL" clId="{B950AC0C-292D-4124-B85E-6F46A147CB58}" dt="2023-02-23T11:21:38.658" v="169"/>
          <ac:spMkLst>
            <pc:docMk/>
            <pc:sldMk cId="3728075778" sldId="893"/>
            <ac:spMk id="97" creationId="{4429A2C5-11DA-1D35-E541-DB79657BF7E3}"/>
          </ac:spMkLst>
        </pc:spChg>
        <pc:spChg chg="mod">
          <ac:chgData name="Daniel Fidalgo" userId="461fdbe3-3602-4420-98ea-a6fba76903ea" providerId="ADAL" clId="{B950AC0C-292D-4124-B85E-6F46A147CB58}" dt="2023-02-23T11:21:38.658" v="169"/>
          <ac:spMkLst>
            <pc:docMk/>
            <pc:sldMk cId="3728075778" sldId="893"/>
            <ac:spMk id="98" creationId="{49E728A7-8D82-859D-C63B-608837052217}"/>
          </ac:spMkLst>
        </pc:spChg>
        <pc:spChg chg="mod">
          <ac:chgData name="Daniel Fidalgo" userId="461fdbe3-3602-4420-98ea-a6fba76903ea" providerId="ADAL" clId="{B950AC0C-292D-4124-B85E-6F46A147CB58}" dt="2023-02-23T11:42:30.133" v="482" actId="255"/>
          <ac:spMkLst>
            <pc:docMk/>
            <pc:sldMk cId="3728075778" sldId="893"/>
            <ac:spMk id="101" creationId="{B45F50BB-AF3D-BF4C-5326-E654D40FEC5D}"/>
          </ac:spMkLst>
        </pc:spChg>
        <pc:spChg chg="mod">
          <ac:chgData name="Daniel Fidalgo" userId="461fdbe3-3602-4420-98ea-a6fba76903ea" providerId="ADAL" clId="{B950AC0C-292D-4124-B85E-6F46A147CB58}" dt="2023-02-23T11:22:29.102" v="189"/>
          <ac:spMkLst>
            <pc:docMk/>
            <pc:sldMk cId="3728075778" sldId="893"/>
            <ac:spMk id="102" creationId="{2BAA38D8-A5B8-48B4-CA89-FAB79633D34E}"/>
          </ac:spMkLst>
        </pc:spChg>
        <pc:spChg chg="mod">
          <ac:chgData name="Daniel Fidalgo" userId="461fdbe3-3602-4420-98ea-a6fba76903ea" providerId="ADAL" clId="{B950AC0C-292D-4124-B85E-6F46A147CB58}" dt="2023-02-23T11:22:29.102" v="189"/>
          <ac:spMkLst>
            <pc:docMk/>
            <pc:sldMk cId="3728075778" sldId="893"/>
            <ac:spMk id="103" creationId="{82A3D97B-4F35-4E04-003B-34778EFB992F}"/>
          </ac:spMkLst>
        </pc:spChg>
        <pc:spChg chg="mod">
          <ac:chgData name="Daniel Fidalgo" userId="461fdbe3-3602-4420-98ea-a6fba76903ea" providerId="ADAL" clId="{B950AC0C-292D-4124-B85E-6F46A147CB58}" dt="2023-02-23T11:42:47.852" v="489" actId="20577"/>
          <ac:spMkLst>
            <pc:docMk/>
            <pc:sldMk cId="3728075778" sldId="893"/>
            <ac:spMk id="106" creationId="{FD82CF64-3CAC-99EE-7852-83A651753BAB}"/>
          </ac:spMkLst>
        </pc:spChg>
        <pc:spChg chg="mod">
          <ac:chgData name="Daniel Fidalgo" userId="461fdbe3-3602-4420-98ea-a6fba76903ea" providerId="ADAL" clId="{B950AC0C-292D-4124-B85E-6F46A147CB58}" dt="2023-02-23T11:22:40.031" v="205"/>
          <ac:spMkLst>
            <pc:docMk/>
            <pc:sldMk cId="3728075778" sldId="893"/>
            <ac:spMk id="107" creationId="{215BC4FC-B8B0-1614-477C-A9FD7335D9AD}"/>
          </ac:spMkLst>
        </pc:spChg>
        <pc:spChg chg="mod">
          <ac:chgData name="Daniel Fidalgo" userId="461fdbe3-3602-4420-98ea-a6fba76903ea" providerId="ADAL" clId="{B950AC0C-292D-4124-B85E-6F46A147CB58}" dt="2023-02-23T11:22:40.031" v="205"/>
          <ac:spMkLst>
            <pc:docMk/>
            <pc:sldMk cId="3728075778" sldId="893"/>
            <ac:spMk id="108" creationId="{3AE1CA53-1965-76E5-59D3-49E81673A799}"/>
          </ac:spMkLst>
        </pc:spChg>
        <pc:spChg chg="mod">
          <ac:chgData name="Daniel Fidalgo" userId="461fdbe3-3602-4420-98ea-a6fba76903ea" providerId="ADAL" clId="{B950AC0C-292D-4124-B85E-6F46A147CB58}" dt="2023-02-23T11:42:53.956" v="490" actId="255"/>
          <ac:spMkLst>
            <pc:docMk/>
            <pc:sldMk cId="3728075778" sldId="893"/>
            <ac:spMk id="111" creationId="{F928D22D-0EF8-1D4B-8A60-96FFF9EB88DC}"/>
          </ac:spMkLst>
        </pc:spChg>
        <pc:spChg chg="mod">
          <ac:chgData name="Daniel Fidalgo" userId="461fdbe3-3602-4420-98ea-a6fba76903ea" providerId="ADAL" clId="{B950AC0C-292D-4124-B85E-6F46A147CB58}" dt="2023-02-23T11:23:00.730" v="225"/>
          <ac:spMkLst>
            <pc:docMk/>
            <pc:sldMk cId="3728075778" sldId="893"/>
            <ac:spMk id="112" creationId="{D234B43D-1AF2-DBFE-FCEF-313849F43825}"/>
          </ac:spMkLst>
        </pc:spChg>
        <pc:spChg chg="mod">
          <ac:chgData name="Daniel Fidalgo" userId="461fdbe3-3602-4420-98ea-a6fba76903ea" providerId="ADAL" clId="{B950AC0C-292D-4124-B85E-6F46A147CB58}" dt="2023-02-23T11:23:00.730" v="225"/>
          <ac:spMkLst>
            <pc:docMk/>
            <pc:sldMk cId="3728075778" sldId="893"/>
            <ac:spMk id="113" creationId="{39563156-9870-B869-76FC-FC5843480FE6}"/>
          </ac:spMkLst>
        </pc:spChg>
        <pc:spChg chg="mod">
          <ac:chgData name="Daniel Fidalgo" userId="461fdbe3-3602-4420-98ea-a6fba76903ea" providerId="ADAL" clId="{B950AC0C-292D-4124-B85E-6F46A147CB58}" dt="2023-02-23T11:42:58.145" v="491" actId="255"/>
          <ac:spMkLst>
            <pc:docMk/>
            <pc:sldMk cId="3728075778" sldId="893"/>
            <ac:spMk id="116" creationId="{13D69D71-94FC-020A-1AEE-404D4090677D}"/>
          </ac:spMkLst>
        </pc:spChg>
        <pc:spChg chg="mod">
          <ac:chgData name="Daniel Fidalgo" userId="461fdbe3-3602-4420-98ea-a6fba76903ea" providerId="ADAL" clId="{B950AC0C-292D-4124-B85E-6F46A147CB58}" dt="2023-02-23T11:23:11.477" v="239"/>
          <ac:spMkLst>
            <pc:docMk/>
            <pc:sldMk cId="3728075778" sldId="893"/>
            <ac:spMk id="117" creationId="{ECB01CC0-A5EE-B9CC-638E-DDA5AB9266EC}"/>
          </ac:spMkLst>
        </pc:spChg>
        <pc:spChg chg="mod">
          <ac:chgData name="Daniel Fidalgo" userId="461fdbe3-3602-4420-98ea-a6fba76903ea" providerId="ADAL" clId="{B950AC0C-292D-4124-B85E-6F46A147CB58}" dt="2023-02-23T11:23:11.477" v="239"/>
          <ac:spMkLst>
            <pc:docMk/>
            <pc:sldMk cId="3728075778" sldId="893"/>
            <ac:spMk id="118" creationId="{5D3B150A-458E-9F20-39D5-F1B0B083832F}"/>
          </ac:spMkLst>
        </pc:spChg>
        <pc:spChg chg="mod">
          <ac:chgData name="Daniel Fidalgo" userId="461fdbe3-3602-4420-98ea-a6fba76903ea" providerId="ADAL" clId="{B950AC0C-292D-4124-B85E-6F46A147CB58}" dt="2023-02-23T11:43:02.321" v="492" actId="255"/>
          <ac:spMkLst>
            <pc:docMk/>
            <pc:sldMk cId="3728075778" sldId="893"/>
            <ac:spMk id="121" creationId="{01786257-3A2F-513C-7F69-FA196EEC5411}"/>
          </ac:spMkLst>
        </pc:spChg>
        <pc:spChg chg="mod">
          <ac:chgData name="Daniel Fidalgo" userId="461fdbe3-3602-4420-98ea-a6fba76903ea" providerId="ADAL" clId="{B950AC0C-292D-4124-B85E-6F46A147CB58}" dt="2023-02-23T11:23:18.695" v="252"/>
          <ac:spMkLst>
            <pc:docMk/>
            <pc:sldMk cId="3728075778" sldId="893"/>
            <ac:spMk id="122" creationId="{4A5B830E-C4D1-D08B-B5DE-E404D0B2268C}"/>
          </ac:spMkLst>
        </pc:spChg>
        <pc:spChg chg="mod">
          <ac:chgData name="Daniel Fidalgo" userId="461fdbe3-3602-4420-98ea-a6fba76903ea" providerId="ADAL" clId="{B950AC0C-292D-4124-B85E-6F46A147CB58}" dt="2023-02-23T11:23:18.695" v="252"/>
          <ac:spMkLst>
            <pc:docMk/>
            <pc:sldMk cId="3728075778" sldId="893"/>
            <ac:spMk id="123" creationId="{C17D64C2-B8F8-C410-466F-D158967CF823}"/>
          </ac:spMkLst>
        </pc:spChg>
        <pc:spChg chg="add del mod">
          <ac:chgData name="Daniel Fidalgo" userId="461fdbe3-3602-4420-98ea-a6fba76903ea" providerId="ADAL" clId="{B950AC0C-292D-4124-B85E-6F46A147CB58}" dt="2023-02-23T11:41:03.825" v="440" actId="478"/>
          <ac:spMkLst>
            <pc:docMk/>
            <pc:sldMk cId="3728075778" sldId="893"/>
            <ac:spMk id="125" creationId="{8D21593F-6305-FA04-5FCC-975A6A0AE5C7}"/>
          </ac:spMkLst>
        </pc:spChg>
        <pc:spChg chg="mod">
          <ac:chgData name="Daniel Fidalgo" userId="461fdbe3-3602-4420-98ea-a6fba76903ea" providerId="ADAL" clId="{B950AC0C-292D-4124-B85E-6F46A147CB58}" dt="2023-02-23T11:41:24.921" v="444"/>
          <ac:spMkLst>
            <pc:docMk/>
            <pc:sldMk cId="3728075778" sldId="893"/>
            <ac:spMk id="128" creationId="{06B7883F-38CD-71AC-A659-744FCB423BE1}"/>
          </ac:spMkLst>
        </pc:spChg>
        <pc:spChg chg="mod">
          <ac:chgData name="Daniel Fidalgo" userId="461fdbe3-3602-4420-98ea-a6fba76903ea" providerId="ADAL" clId="{B950AC0C-292D-4124-B85E-6F46A147CB58}" dt="2023-02-23T11:41:42.145" v="464" actId="255"/>
          <ac:spMkLst>
            <pc:docMk/>
            <pc:sldMk cId="3728075778" sldId="893"/>
            <ac:spMk id="129" creationId="{3CB49004-C435-3CD6-8AED-764EB07157B3}"/>
          </ac:spMkLst>
        </pc:spChg>
        <pc:spChg chg="mod">
          <ac:chgData name="Daniel Fidalgo" userId="461fdbe3-3602-4420-98ea-a6fba76903ea" providerId="ADAL" clId="{B950AC0C-292D-4124-B85E-6F46A147CB58}" dt="2023-02-23T11:41:24.921" v="444"/>
          <ac:spMkLst>
            <pc:docMk/>
            <pc:sldMk cId="3728075778" sldId="893"/>
            <ac:spMk id="130" creationId="{BC6B6402-4D7A-F1F8-013B-2AA7BA73F5F0}"/>
          </ac:spMkLst>
        </pc:spChg>
        <pc:spChg chg="mod">
          <ac:chgData name="Daniel Fidalgo" userId="461fdbe3-3602-4420-98ea-a6fba76903ea" providerId="ADAL" clId="{B950AC0C-292D-4124-B85E-6F46A147CB58}" dt="2023-02-23T11:42:02.685" v="468"/>
          <ac:spMkLst>
            <pc:docMk/>
            <pc:sldMk cId="3728075778" sldId="893"/>
            <ac:spMk id="133" creationId="{9E9C5D0A-F25A-9ED0-B1E7-789A9B7F50D7}"/>
          </ac:spMkLst>
        </pc:spChg>
        <pc:spChg chg="mod">
          <ac:chgData name="Daniel Fidalgo" userId="461fdbe3-3602-4420-98ea-a6fba76903ea" providerId="ADAL" clId="{B950AC0C-292D-4124-B85E-6F46A147CB58}" dt="2023-02-23T11:42:13.827" v="479" actId="255"/>
          <ac:spMkLst>
            <pc:docMk/>
            <pc:sldMk cId="3728075778" sldId="893"/>
            <ac:spMk id="134" creationId="{A5EB6F8F-1563-58D7-150E-00FF8AD603D6}"/>
          </ac:spMkLst>
        </pc:spChg>
        <pc:spChg chg="mod">
          <ac:chgData name="Daniel Fidalgo" userId="461fdbe3-3602-4420-98ea-a6fba76903ea" providerId="ADAL" clId="{B950AC0C-292D-4124-B85E-6F46A147CB58}" dt="2023-02-23T11:42:02.685" v="468"/>
          <ac:spMkLst>
            <pc:docMk/>
            <pc:sldMk cId="3728075778" sldId="893"/>
            <ac:spMk id="135" creationId="{7F047515-63AB-4AC6-C658-5C8CEF0E4E9D}"/>
          </ac:spMkLst>
        </pc:spChg>
        <pc:grpChg chg="add del mod">
          <ac:chgData name="Daniel Fidalgo" userId="461fdbe3-3602-4420-98ea-a6fba76903ea" providerId="ADAL" clId="{B950AC0C-292D-4124-B85E-6F46A147CB58}" dt="2023-02-23T11:23:34.837" v="270" actId="478"/>
          <ac:grpSpMkLst>
            <pc:docMk/>
            <pc:sldMk cId="3728075778" sldId="893"/>
            <ac:grpSpMk id="11" creationId="{AAE98323-F6DC-CD58-4511-E628304CA16A}"/>
          </ac:grpSpMkLst>
        </pc:grpChg>
        <pc:grpChg chg="mod">
          <ac:chgData name="Daniel Fidalgo" userId="461fdbe3-3602-4420-98ea-a6fba76903ea" providerId="ADAL" clId="{B950AC0C-292D-4124-B85E-6F46A147CB58}" dt="2023-02-23T11:16:24.440" v="95"/>
          <ac:grpSpMkLst>
            <pc:docMk/>
            <pc:sldMk cId="3728075778" sldId="893"/>
            <ac:grpSpMk id="12" creationId="{6D1F3F8E-83F6-DAAF-A400-3A675D3EBA90}"/>
          </ac:grpSpMkLst>
        </pc:grpChg>
        <pc:grpChg chg="add del mod">
          <ac:chgData name="Daniel Fidalgo" userId="461fdbe3-3602-4420-98ea-a6fba76903ea" providerId="ADAL" clId="{B950AC0C-292D-4124-B85E-6F46A147CB58}" dt="2023-02-23T11:19:38.524" v="129" actId="478"/>
          <ac:grpSpMkLst>
            <pc:docMk/>
            <pc:sldMk cId="3728075778" sldId="893"/>
            <ac:grpSpMk id="17" creationId="{671E5004-95BD-33E6-8A2B-0ADF5B3E22B4}"/>
          </ac:grpSpMkLst>
        </pc:grpChg>
        <pc:grpChg chg="mod">
          <ac:chgData name="Daniel Fidalgo" userId="461fdbe3-3602-4420-98ea-a6fba76903ea" providerId="ADAL" clId="{B950AC0C-292D-4124-B85E-6F46A147CB58}" dt="2023-02-23T11:16:24.440" v="95"/>
          <ac:grpSpMkLst>
            <pc:docMk/>
            <pc:sldMk cId="3728075778" sldId="893"/>
            <ac:grpSpMk id="18" creationId="{04DF2BEF-41C7-F8FD-2417-EFE506B3C715}"/>
          </ac:grpSpMkLst>
        </pc:grpChg>
        <pc:grpChg chg="add mod">
          <ac:chgData name="Daniel Fidalgo" userId="461fdbe3-3602-4420-98ea-a6fba76903ea" providerId="ADAL" clId="{B950AC0C-292D-4124-B85E-6F46A147CB58}" dt="2023-02-23T11:33:10.271" v="355" actId="1076"/>
          <ac:grpSpMkLst>
            <pc:docMk/>
            <pc:sldMk cId="3728075778" sldId="893"/>
            <ac:grpSpMk id="23" creationId="{77C07940-998C-39A8-6474-E5FFB74B7E84}"/>
          </ac:grpSpMkLst>
        </pc:grpChg>
        <pc:grpChg chg="mod">
          <ac:chgData name="Daniel Fidalgo" userId="461fdbe3-3602-4420-98ea-a6fba76903ea" providerId="ADAL" clId="{B950AC0C-292D-4124-B85E-6F46A147CB58}" dt="2023-02-23T11:16:24.440" v="95"/>
          <ac:grpSpMkLst>
            <pc:docMk/>
            <pc:sldMk cId="3728075778" sldId="893"/>
            <ac:grpSpMk id="24" creationId="{DDF94160-F949-8ED0-6732-9D8BC42D11D3}"/>
          </ac:grpSpMkLst>
        </pc:grpChg>
        <pc:grpChg chg="add del mod">
          <ac:chgData name="Daniel Fidalgo" userId="461fdbe3-3602-4420-98ea-a6fba76903ea" providerId="ADAL" clId="{B950AC0C-292D-4124-B85E-6F46A147CB58}" dt="2023-02-23T11:19:53.383" v="145" actId="478"/>
          <ac:grpSpMkLst>
            <pc:docMk/>
            <pc:sldMk cId="3728075778" sldId="893"/>
            <ac:grpSpMk id="29" creationId="{BA6D0350-E671-7BF5-02F8-D3966B659720}"/>
          </ac:grpSpMkLst>
        </pc:grpChg>
        <pc:grpChg chg="mod">
          <ac:chgData name="Daniel Fidalgo" userId="461fdbe3-3602-4420-98ea-a6fba76903ea" providerId="ADAL" clId="{B950AC0C-292D-4124-B85E-6F46A147CB58}" dt="2023-02-23T11:16:24.440" v="95"/>
          <ac:grpSpMkLst>
            <pc:docMk/>
            <pc:sldMk cId="3728075778" sldId="893"/>
            <ac:grpSpMk id="30" creationId="{B77AF8FA-6A1E-6554-1E29-8C8C612D20F5}"/>
          </ac:grpSpMkLst>
        </pc:grpChg>
        <pc:grpChg chg="add mod">
          <ac:chgData name="Daniel Fidalgo" userId="461fdbe3-3602-4420-98ea-a6fba76903ea" providerId="ADAL" clId="{B950AC0C-292D-4124-B85E-6F46A147CB58}" dt="2023-02-23T11:32:06.906" v="346" actId="1076"/>
          <ac:grpSpMkLst>
            <pc:docMk/>
            <pc:sldMk cId="3728075778" sldId="893"/>
            <ac:grpSpMk id="34" creationId="{6724AD5D-FB7A-11AC-CDBF-BC707AB171A5}"/>
          </ac:grpSpMkLst>
        </pc:grpChg>
        <pc:grpChg chg="mod">
          <ac:chgData name="Daniel Fidalgo" userId="461fdbe3-3602-4420-98ea-a6fba76903ea" providerId="ADAL" clId="{B950AC0C-292D-4124-B85E-6F46A147CB58}" dt="2023-02-23T11:16:24.440" v="95"/>
          <ac:grpSpMkLst>
            <pc:docMk/>
            <pc:sldMk cId="3728075778" sldId="893"/>
            <ac:grpSpMk id="35" creationId="{A30A8D7C-24E4-D66A-E451-F409C3EB3104}"/>
          </ac:grpSpMkLst>
        </pc:grpChg>
        <pc:grpChg chg="add del mod">
          <ac:chgData name="Daniel Fidalgo" userId="461fdbe3-3602-4420-98ea-a6fba76903ea" providerId="ADAL" clId="{B950AC0C-292D-4124-B85E-6F46A147CB58}" dt="2023-02-23T11:21:33.709" v="167" actId="478"/>
          <ac:grpSpMkLst>
            <pc:docMk/>
            <pc:sldMk cId="3728075778" sldId="893"/>
            <ac:grpSpMk id="39" creationId="{6D8203AE-65A3-917C-C4CE-AA88A4D1C507}"/>
          </ac:grpSpMkLst>
        </pc:grpChg>
        <pc:grpChg chg="mod">
          <ac:chgData name="Daniel Fidalgo" userId="461fdbe3-3602-4420-98ea-a6fba76903ea" providerId="ADAL" clId="{B950AC0C-292D-4124-B85E-6F46A147CB58}" dt="2023-02-23T11:16:24.440" v="95"/>
          <ac:grpSpMkLst>
            <pc:docMk/>
            <pc:sldMk cId="3728075778" sldId="893"/>
            <ac:grpSpMk id="40" creationId="{23348636-B44C-9BD5-26F7-0516952D0247}"/>
          </ac:grpSpMkLst>
        </pc:grpChg>
        <pc:grpChg chg="add del mod">
          <ac:chgData name="Daniel Fidalgo" userId="461fdbe3-3602-4420-98ea-a6fba76903ea" providerId="ADAL" clId="{B950AC0C-292D-4124-B85E-6F46A147CB58}" dt="2023-02-23T11:21:37.074" v="168" actId="478"/>
          <ac:grpSpMkLst>
            <pc:docMk/>
            <pc:sldMk cId="3728075778" sldId="893"/>
            <ac:grpSpMk id="45" creationId="{E6C9560B-F054-E7A0-B09F-AE093C7CE4DE}"/>
          </ac:grpSpMkLst>
        </pc:grpChg>
        <pc:grpChg chg="mod">
          <ac:chgData name="Daniel Fidalgo" userId="461fdbe3-3602-4420-98ea-a6fba76903ea" providerId="ADAL" clId="{B950AC0C-292D-4124-B85E-6F46A147CB58}" dt="2023-02-23T11:16:24.440" v="95"/>
          <ac:grpSpMkLst>
            <pc:docMk/>
            <pc:sldMk cId="3728075778" sldId="893"/>
            <ac:grpSpMk id="46" creationId="{3C81AED2-F005-C385-B3C1-438351827A41}"/>
          </ac:grpSpMkLst>
        </pc:grpChg>
        <pc:grpChg chg="add del mod">
          <ac:chgData name="Daniel Fidalgo" userId="461fdbe3-3602-4420-98ea-a6fba76903ea" providerId="ADAL" clId="{B950AC0C-292D-4124-B85E-6F46A147CB58}" dt="2023-02-23T11:23:35.788" v="271" actId="478"/>
          <ac:grpSpMkLst>
            <pc:docMk/>
            <pc:sldMk cId="3728075778" sldId="893"/>
            <ac:grpSpMk id="51" creationId="{EFFDE4C6-5DA1-2A69-355A-C7D95D235831}"/>
          </ac:grpSpMkLst>
        </pc:grpChg>
        <pc:grpChg chg="mod">
          <ac:chgData name="Daniel Fidalgo" userId="461fdbe3-3602-4420-98ea-a6fba76903ea" providerId="ADAL" clId="{B950AC0C-292D-4124-B85E-6F46A147CB58}" dt="2023-02-23T11:16:24.440" v="95"/>
          <ac:grpSpMkLst>
            <pc:docMk/>
            <pc:sldMk cId="3728075778" sldId="893"/>
            <ac:grpSpMk id="52" creationId="{48C263E8-EF0D-9D88-207E-3E918BDF7806}"/>
          </ac:grpSpMkLst>
        </pc:grpChg>
        <pc:grpChg chg="add del mod">
          <ac:chgData name="Daniel Fidalgo" userId="461fdbe3-3602-4420-98ea-a6fba76903ea" providerId="ADAL" clId="{B950AC0C-292D-4124-B85E-6F46A147CB58}" dt="2023-02-23T11:23:33.975" v="269" actId="478"/>
          <ac:grpSpMkLst>
            <pc:docMk/>
            <pc:sldMk cId="3728075778" sldId="893"/>
            <ac:grpSpMk id="57" creationId="{7AE3323C-EEF5-2153-78EC-849625CE64C1}"/>
          </ac:grpSpMkLst>
        </pc:grpChg>
        <pc:grpChg chg="mod">
          <ac:chgData name="Daniel Fidalgo" userId="461fdbe3-3602-4420-98ea-a6fba76903ea" providerId="ADAL" clId="{B950AC0C-292D-4124-B85E-6F46A147CB58}" dt="2023-02-23T11:16:24.440" v="95"/>
          <ac:grpSpMkLst>
            <pc:docMk/>
            <pc:sldMk cId="3728075778" sldId="893"/>
            <ac:grpSpMk id="58" creationId="{82B9FB0D-1189-5C3D-78CD-D3AC0EDF32C0}"/>
          </ac:grpSpMkLst>
        </pc:grpChg>
        <pc:grpChg chg="add del mod">
          <ac:chgData name="Daniel Fidalgo" userId="461fdbe3-3602-4420-98ea-a6fba76903ea" providerId="ADAL" clId="{B950AC0C-292D-4124-B85E-6F46A147CB58}" dt="2023-02-23T11:23:32.876" v="268" actId="478"/>
          <ac:grpSpMkLst>
            <pc:docMk/>
            <pc:sldMk cId="3728075778" sldId="893"/>
            <ac:grpSpMk id="63" creationId="{6D9F12B0-A5B4-2310-9886-052123D1811D}"/>
          </ac:grpSpMkLst>
        </pc:grpChg>
        <pc:grpChg chg="mod">
          <ac:chgData name="Daniel Fidalgo" userId="461fdbe3-3602-4420-98ea-a6fba76903ea" providerId="ADAL" clId="{B950AC0C-292D-4124-B85E-6F46A147CB58}" dt="2023-02-23T11:16:24.440" v="95"/>
          <ac:grpSpMkLst>
            <pc:docMk/>
            <pc:sldMk cId="3728075778" sldId="893"/>
            <ac:grpSpMk id="64" creationId="{9E952C1A-3F27-E0E4-314B-C96DDDA52DA0}"/>
          </ac:grpSpMkLst>
        </pc:grpChg>
        <pc:grpChg chg="add del mod">
          <ac:chgData name="Daniel Fidalgo" userId="461fdbe3-3602-4420-98ea-a6fba76903ea" providerId="ADAL" clId="{B950AC0C-292D-4124-B85E-6F46A147CB58}" dt="2023-02-23T11:23:37.499" v="272" actId="478"/>
          <ac:grpSpMkLst>
            <pc:docMk/>
            <pc:sldMk cId="3728075778" sldId="893"/>
            <ac:grpSpMk id="68" creationId="{C692B3EC-0621-30C3-1F7D-2196760C3C28}"/>
          </ac:grpSpMkLst>
        </pc:grpChg>
        <pc:grpChg chg="mod">
          <ac:chgData name="Daniel Fidalgo" userId="461fdbe3-3602-4420-98ea-a6fba76903ea" providerId="ADAL" clId="{B950AC0C-292D-4124-B85E-6F46A147CB58}" dt="2023-02-23T11:16:24.440" v="95"/>
          <ac:grpSpMkLst>
            <pc:docMk/>
            <pc:sldMk cId="3728075778" sldId="893"/>
            <ac:grpSpMk id="69" creationId="{E96610EE-3A6A-CFB7-D333-57345329EADD}"/>
          </ac:grpSpMkLst>
        </pc:grpChg>
        <pc:grpChg chg="add del mod">
          <ac:chgData name="Daniel Fidalgo" userId="461fdbe3-3602-4420-98ea-a6fba76903ea" providerId="ADAL" clId="{B950AC0C-292D-4124-B85E-6F46A147CB58}" dt="2023-02-23T11:19:02.258" v="106" actId="478"/>
          <ac:grpSpMkLst>
            <pc:docMk/>
            <pc:sldMk cId="3728075778" sldId="893"/>
            <ac:grpSpMk id="74" creationId="{3A0A89DA-AD31-F94C-946B-9F58563E0A79}"/>
          </ac:grpSpMkLst>
        </pc:grpChg>
        <pc:grpChg chg="mod">
          <ac:chgData name="Daniel Fidalgo" userId="461fdbe3-3602-4420-98ea-a6fba76903ea" providerId="ADAL" clId="{B950AC0C-292D-4124-B85E-6F46A147CB58}" dt="2023-02-23T11:18:51.239" v="103"/>
          <ac:grpSpMkLst>
            <pc:docMk/>
            <pc:sldMk cId="3728075778" sldId="893"/>
            <ac:grpSpMk id="75" creationId="{A84F991E-D87F-EA4E-1E71-189FBB183BAC}"/>
          </ac:grpSpMkLst>
        </pc:grpChg>
        <pc:grpChg chg="add del mod">
          <ac:chgData name="Daniel Fidalgo" userId="461fdbe3-3602-4420-98ea-a6fba76903ea" providerId="ADAL" clId="{B950AC0C-292D-4124-B85E-6F46A147CB58}" dt="2023-02-23T11:41:55.678" v="466" actId="478"/>
          <ac:grpSpMkLst>
            <pc:docMk/>
            <pc:sldMk cId="3728075778" sldId="893"/>
            <ac:grpSpMk id="79" creationId="{8A70C3E6-5ECC-E30A-E8C5-E1F37DD862C5}"/>
          </ac:grpSpMkLst>
        </pc:grpChg>
        <pc:grpChg chg="mod">
          <ac:chgData name="Daniel Fidalgo" userId="461fdbe3-3602-4420-98ea-a6fba76903ea" providerId="ADAL" clId="{B950AC0C-292D-4124-B85E-6F46A147CB58}" dt="2023-02-23T11:19:24.539" v="109"/>
          <ac:grpSpMkLst>
            <pc:docMk/>
            <pc:sldMk cId="3728075778" sldId="893"/>
            <ac:grpSpMk id="80" creationId="{D6F52111-BB8C-A547-8350-17212EDDE8BC}"/>
          </ac:grpSpMkLst>
        </pc:grpChg>
        <pc:grpChg chg="add del mod">
          <ac:chgData name="Daniel Fidalgo" userId="461fdbe3-3602-4420-98ea-a6fba76903ea" providerId="ADAL" clId="{B950AC0C-292D-4124-B85E-6F46A147CB58}" dt="2023-02-23T11:42:16.515" v="480" actId="478"/>
          <ac:grpSpMkLst>
            <pc:docMk/>
            <pc:sldMk cId="3728075778" sldId="893"/>
            <ac:grpSpMk id="84" creationId="{6DF8BEF0-CFF8-2F85-3B3B-8BD4DF5500E9}"/>
          </ac:grpSpMkLst>
        </pc:grpChg>
        <pc:grpChg chg="mod">
          <ac:chgData name="Daniel Fidalgo" userId="461fdbe3-3602-4420-98ea-a6fba76903ea" providerId="ADAL" clId="{B950AC0C-292D-4124-B85E-6F46A147CB58}" dt="2023-02-23T11:19:40.567" v="130"/>
          <ac:grpSpMkLst>
            <pc:docMk/>
            <pc:sldMk cId="3728075778" sldId="893"/>
            <ac:grpSpMk id="85" creationId="{885E2430-73EB-6ED3-1C62-7AD2F1B0206D}"/>
          </ac:grpSpMkLst>
        </pc:grpChg>
        <pc:grpChg chg="add mod">
          <ac:chgData name="Daniel Fidalgo" userId="461fdbe3-3602-4420-98ea-a6fba76903ea" providerId="ADAL" clId="{B950AC0C-292D-4124-B85E-6F46A147CB58}" dt="2023-02-23T11:32:56.539" v="353" actId="1076"/>
          <ac:grpSpMkLst>
            <pc:docMk/>
            <pc:sldMk cId="3728075778" sldId="893"/>
            <ac:grpSpMk id="89" creationId="{446B8393-6C2F-8F9F-F9FB-E77365825D1D}"/>
          </ac:grpSpMkLst>
        </pc:grpChg>
        <pc:grpChg chg="mod">
          <ac:chgData name="Daniel Fidalgo" userId="461fdbe3-3602-4420-98ea-a6fba76903ea" providerId="ADAL" clId="{B950AC0C-292D-4124-B85E-6F46A147CB58}" dt="2023-02-23T11:21:21.192" v="154"/>
          <ac:grpSpMkLst>
            <pc:docMk/>
            <pc:sldMk cId="3728075778" sldId="893"/>
            <ac:grpSpMk id="90" creationId="{E8833112-F17A-B7BC-FC47-2084E154C0BE}"/>
          </ac:grpSpMkLst>
        </pc:grpChg>
        <pc:grpChg chg="add mod">
          <ac:chgData name="Daniel Fidalgo" userId="461fdbe3-3602-4420-98ea-a6fba76903ea" providerId="ADAL" clId="{B950AC0C-292D-4124-B85E-6F46A147CB58}" dt="2023-02-23T11:33:05.222" v="354" actId="1076"/>
          <ac:grpSpMkLst>
            <pc:docMk/>
            <pc:sldMk cId="3728075778" sldId="893"/>
            <ac:grpSpMk id="94" creationId="{EEBA6EC8-A128-B172-2061-48EDF957AC14}"/>
          </ac:grpSpMkLst>
        </pc:grpChg>
        <pc:grpChg chg="mod">
          <ac:chgData name="Daniel Fidalgo" userId="461fdbe3-3602-4420-98ea-a6fba76903ea" providerId="ADAL" clId="{B950AC0C-292D-4124-B85E-6F46A147CB58}" dt="2023-02-23T11:21:38.658" v="169"/>
          <ac:grpSpMkLst>
            <pc:docMk/>
            <pc:sldMk cId="3728075778" sldId="893"/>
            <ac:grpSpMk id="95" creationId="{2675F91A-9242-D761-E124-0BC8566A45ED}"/>
          </ac:grpSpMkLst>
        </pc:grpChg>
        <pc:grpChg chg="add mod">
          <ac:chgData name="Daniel Fidalgo" userId="461fdbe3-3602-4420-98ea-a6fba76903ea" providerId="ADAL" clId="{B950AC0C-292D-4124-B85E-6F46A147CB58}" dt="2023-02-23T11:32:53.056" v="352" actId="1076"/>
          <ac:grpSpMkLst>
            <pc:docMk/>
            <pc:sldMk cId="3728075778" sldId="893"/>
            <ac:grpSpMk id="99" creationId="{9BE27F5E-F132-2377-B047-8B7BD2C37B99}"/>
          </ac:grpSpMkLst>
        </pc:grpChg>
        <pc:grpChg chg="mod">
          <ac:chgData name="Daniel Fidalgo" userId="461fdbe3-3602-4420-98ea-a6fba76903ea" providerId="ADAL" clId="{B950AC0C-292D-4124-B85E-6F46A147CB58}" dt="2023-02-23T11:22:29.102" v="189"/>
          <ac:grpSpMkLst>
            <pc:docMk/>
            <pc:sldMk cId="3728075778" sldId="893"/>
            <ac:grpSpMk id="100" creationId="{BB6A3A98-C6B6-0A25-C3AA-AD5A31751C65}"/>
          </ac:grpSpMkLst>
        </pc:grpChg>
        <pc:grpChg chg="add mod">
          <ac:chgData name="Daniel Fidalgo" userId="461fdbe3-3602-4420-98ea-a6fba76903ea" providerId="ADAL" clId="{B950AC0C-292D-4124-B85E-6F46A147CB58}" dt="2023-02-23T11:33:15.826" v="356" actId="1076"/>
          <ac:grpSpMkLst>
            <pc:docMk/>
            <pc:sldMk cId="3728075778" sldId="893"/>
            <ac:grpSpMk id="104" creationId="{F401B5E3-A836-1F53-E5BE-D6D649E32544}"/>
          </ac:grpSpMkLst>
        </pc:grpChg>
        <pc:grpChg chg="mod">
          <ac:chgData name="Daniel Fidalgo" userId="461fdbe3-3602-4420-98ea-a6fba76903ea" providerId="ADAL" clId="{B950AC0C-292D-4124-B85E-6F46A147CB58}" dt="2023-02-23T11:22:40.031" v="205"/>
          <ac:grpSpMkLst>
            <pc:docMk/>
            <pc:sldMk cId="3728075778" sldId="893"/>
            <ac:grpSpMk id="105" creationId="{5352CC82-6536-3041-3E3E-4659F1A12F91}"/>
          </ac:grpSpMkLst>
        </pc:grpChg>
        <pc:grpChg chg="add mod">
          <ac:chgData name="Daniel Fidalgo" userId="461fdbe3-3602-4420-98ea-a6fba76903ea" providerId="ADAL" clId="{B950AC0C-292D-4124-B85E-6F46A147CB58}" dt="2023-02-23T11:33:22.535" v="357" actId="1076"/>
          <ac:grpSpMkLst>
            <pc:docMk/>
            <pc:sldMk cId="3728075778" sldId="893"/>
            <ac:grpSpMk id="109" creationId="{D5853FEC-C2B1-D137-A7B0-4B203042598F}"/>
          </ac:grpSpMkLst>
        </pc:grpChg>
        <pc:grpChg chg="mod">
          <ac:chgData name="Daniel Fidalgo" userId="461fdbe3-3602-4420-98ea-a6fba76903ea" providerId="ADAL" clId="{B950AC0C-292D-4124-B85E-6F46A147CB58}" dt="2023-02-23T11:23:00.730" v="225"/>
          <ac:grpSpMkLst>
            <pc:docMk/>
            <pc:sldMk cId="3728075778" sldId="893"/>
            <ac:grpSpMk id="110" creationId="{9679AF1F-9438-D10B-6553-FE3572AD750E}"/>
          </ac:grpSpMkLst>
        </pc:grpChg>
        <pc:grpChg chg="add mod">
          <ac:chgData name="Daniel Fidalgo" userId="461fdbe3-3602-4420-98ea-a6fba76903ea" providerId="ADAL" clId="{B950AC0C-292D-4124-B85E-6F46A147CB58}" dt="2023-02-23T11:33:25.739" v="358" actId="1076"/>
          <ac:grpSpMkLst>
            <pc:docMk/>
            <pc:sldMk cId="3728075778" sldId="893"/>
            <ac:grpSpMk id="114" creationId="{6C86E7C3-723A-2204-BCE6-AA7ED647DB32}"/>
          </ac:grpSpMkLst>
        </pc:grpChg>
        <pc:grpChg chg="mod">
          <ac:chgData name="Daniel Fidalgo" userId="461fdbe3-3602-4420-98ea-a6fba76903ea" providerId="ADAL" clId="{B950AC0C-292D-4124-B85E-6F46A147CB58}" dt="2023-02-23T11:23:11.477" v="239"/>
          <ac:grpSpMkLst>
            <pc:docMk/>
            <pc:sldMk cId="3728075778" sldId="893"/>
            <ac:grpSpMk id="115" creationId="{D6AA5E6D-DAC6-3953-EE9D-F8444102D03F}"/>
          </ac:grpSpMkLst>
        </pc:grpChg>
        <pc:grpChg chg="add mod">
          <ac:chgData name="Daniel Fidalgo" userId="461fdbe3-3602-4420-98ea-a6fba76903ea" providerId="ADAL" clId="{B950AC0C-292D-4124-B85E-6F46A147CB58}" dt="2023-02-23T11:33:32.484" v="359" actId="1076"/>
          <ac:grpSpMkLst>
            <pc:docMk/>
            <pc:sldMk cId="3728075778" sldId="893"/>
            <ac:grpSpMk id="119" creationId="{74FC6771-8D63-4275-3F2E-C21C68B55B98}"/>
          </ac:grpSpMkLst>
        </pc:grpChg>
        <pc:grpChg chg="mod">
          <ac:chgData name="Daniel Fidalgo" userId="461fdbe3-3602-4420-98ea-a6fba76903ea" providerId="ADAL" clId="{B950AC0C-292D-4124-B85E-6F46A147CB58}" dt="2023-02-23T11:23:18.695" v="252"/>
          <ac:grpSpMkLst>
            <pc:docMk/>
            <pc:sldMk cId="3728075778" sldId="893"/>
            <ac:grpSpMk id="120" creationId="{E0AA13D1-CEE4-392D-407A-0F55B8CF43DC}"/>
          </ac:grpSpMkLst>
        </pc:grpChg>
        <pc:grpChg chg="add mod">
          <ac:chgData name="Daniel Fidalgo" userId="461fdbe3-3602-4420-98ea-a6fba76903ea" providerId="ADAL" clId="{B950AC0C-292D-4124-B85E-6F46A147CB58}" dt="2023-02-23T11:42:00.924" v="467" actId="1076"/>
          <ac:grpSpMkLst>
            <pc:docMk/>
            <pc:sldMk cId="3728075778" sldId="893"/>
            <ac:grpSpMk id="126" creationId="{72F6F9B1-B8CD-C06A-E91D-A82BB798DA1C}"/>
          </ac:grpSpMkLst>
        </pc:grpChg>
        <pc:grpChg chg="mod">
          <ac:chgData name="Daniel Fidalgo" userId="461fdbe3-3602-4420-98ea-a6fba76903ea" providerId="ADAL" clId="{B950AC0C-292D-4124-B85E-6F46A147CB58}" dt="2023-02-23T11:41:24.921" v="444"/>
          <ac:grpSpMkLst>
            <pc:docMk/>
            <pc:sldMk cId="3728075778" sldId="893"/>
            <ac:grpSpMk id="127" creationId="{693B8A9E-455B-4715-1AEA-468A8E679DE3}"/>
          </ac:grpSpMkLst>
        </pc:grpChg>
        <pc:grpChg chg="add mod">
          <ac:chgData name="Daniel Fidalgo" userId="461fdbe3-3602-4420-98ea-a6fba76903ea" providerId="ADAL" clId="{B950AC0C-292D-4124-B85E-6F46A147CB58}" dt="2023-02-23T11:42:21.207" v="481" actId="1076"/>
          <ac:grpSpMkLst>
            <pc:docMk/>
            <pc:sldMk cId="3728075778" sldId="893"/>
            <ac:grpSpMk id="131" creationId="{ED533398-DE4F-9D71-EA0C-079BF1D9CA11}"/>
          </ac:grpSpMkLst>
        </pc:grpChg>
        <pc:grpChg chg="mod">
          <ac:chgData name="Daniel Fidalgo" userId="461fdbe3-3602-4420-98ea-a6fba76903ea" providerId="ADAL" clId="{B950AC0C-292D-4124-B85E-6F46A147CB58}" dt="2023-02-23T11:42:02.685" v="468"/>
          <ac:grpSpMkLst>
            <pc:docMk/>
            <pc:sldMk cId="3728075778" sldId="893"/>
            <ac:grpSpMk id="132" creationId="{400C3A51-5614-54C8-CCE9-5D2EA26D0081}"/>
          </ac:grpSpMkLst>
        </pc:grpChg>
        <pc:picChg chg="add mod ord">
          <ac:chgData name="Daniel Fidalgo" userId="461fdbe3-3602-4420-98ea-a6fba76903ea" providerId="ADAL" clId="{B950AC0C-292D-4124-B85E-6F46A147CB58}" dt="2023-02-23T11:34:25.152" v="370" actId="1076"/>
          <ac:picMkLst>
            <pc:docMk/>
            <pc:sldMk cId="3728075778" sldId="893"/>
            <ac:picMk id="16" creationId="{9A5A0BF3-C7DC-3289-B1F5-5822BFBD3E2D}"/>
          </ac:picMkLst>
        </pc:picChg>
        <pc:picChg chg="add mod ord">
          <ac:chgData name="Daniel Fidalgo" userId="461fdbe3-3602-4420-98ea-a6fba76903ea" providerId="ADAL" clId="{B950AC0C-292D-4124-B85E-6F46A147CB58}" dt="2023-02-23T11:34:31.457" v="373" actId="1076"/>
          <ac:picMkLst>
            <pc:docMk/>
            <pc:sldMk cId="3728075778" sldId="893"/>
            <ac:picMk id="22" creationId="{BEB7AABE-C4FB-39FA-D4A5-36BD3BCFA074}"/>
          </ac:picMkLst>
        </pc:picChg>
        <pc:picChg chg="add mod ord">
          <ac:chgData name="Daniel Fidalgo" userId="461fdbe3-3602-4420-98ea-a6fba76903ea" providerId="ADAL" clId="{B950AC0C-292D-4124-B85E-6F46A147CB58}" dt="2023-02-23T11:33:36.551" v="360" actId="1076"/>
          <ac:picMkLst>
            <pc:docMk/>
            <pc:sldMk cId="3728075778" sldId="893"/>
            <ac:picMk id="28" creationId="{0CCFBAB0-1697-FCB0-D3BB-962F88E705AC}"/>
          </ac:picMkLst>
        </pc:picChg>
        <pc:picChg chg="add mod ord">
          <ac:chgData name="Daniel Fidalgo" userId="461fdbe3-3602-4420-98ea-a6fba76903ea" providerId="ADAL" clId="{B950AC0C-292D-4124-B85E-6F46A147CB58}" dt="2023-02-23T11:34:19.340" v="368" actId="1076"/>
          <ac:picMkLst>
            <pc:docMk/>
            <pc:sldMk cId="3728075778" sldId="893"/>
            <ac:picMk id="44" creationId="{DC6F9CEC-BAE8-3E7D-EA66-801E0B23408F}"/>
          </ac:picMkLst>
        </pc:picChg>
        <pc:picChg chg="add mod ord">
          <ac:chgData name="Daniel Fidalgo" userId="461fdbe3-3602-4420-98ea-a6fba76903ea" providerId="ADAL" clId="{B950AC0C-292D-4124-B85E-6F46A147CB58}" dt="2023-02-23T11:34:21.430" v="369" actId="1076"/>
          <ac:picMkLst>
            <pc:docMk/>
            <pc:sldMk cId="3728075778" sldId="893"/>
            <ac:picMk id="50" creationId="{CF0ED239-BDE2-B6D1-DC63-76B6F734BE2A}"/>
          </ac:picMkLst>
        </pc:picChg>
        <pc:picChg chg="add mod ord">
          <ac:chgData name="Daniel Fidalgo" userId="461fdbe3-3602-4420-98ea-a6fba76903ea" providerId="ADAL" clId="{B950AC0C-292D-4124-B85E-6F46A147CB58}" dt="2023-02-23T11:34:26.555" v="371" actId="1076"/>
          <ac:picMkLst>
            <pc:docMk/>
            <pc:sldMk cId="3728075778" sldId="893"/>
            <ac:picMk id="56" creationId="{6EBE18EC-EBCC-05B5-F9CB-22066B9F3931}"/>
          </ac:picMkLst>
        </pc:picChg>
        <pc:picChg chg="add mod ord">
          <ac:chgData name="Daniel Fidalgo" userId="461fdbe3-3602-4420-98ea-a6fba76903ea" providerId="ADAL" clId="{B950AC0C-292D-4124-B85E-6F46A147CB58}" dt="2023-02-23T11:34:28.062" v="372" actId="1076"/>
          <ac:picMkLst>
            <pc:docMk/>
            <pc:sldMk cId="3728075778" sldId="893"/>
            <ac:picMk id="62" creationId="{D581A229-3C45-6495-F602-42DEA7A7C953}"/>
          </ac:picMkLst>
        </pc:picChg>
        <pc:picChg chg="add mod">
          <ac:chgData name="Daniel Fidalgo" userId="461fdbe3-3602-4420-98ea-a6fba76903ea" providerId="ADAL" clId="{B950AC0C-292D-4124-B85E-6F46A147CB58}" dt="2023-02-23T11:33:48.509" v="363" actId="1076"/>
          <ac:picMkLst>
            <pc:docMk/>
            <pc:sldMk cId="3728075778" sldId="893"/>
            <ac:picMk id="73" creationId="{7D5E85F3-91B0-09C0-787B-E74739F099A3}"/>
          </ac:picMkLst>
        </pc:picChg>
      </pc:sldChg>
      <pc:sldChg chg="addSp delSp modSp new mod">
        <pc:chgData name="Daniel Fidalgo" userId="461fdbe3-3602-4420-98ea-a6fba76903ea" providerId="ADAL" clId="{B950AC0C-292D-4124-B85E-6F46A147CB58}" dt="2023-02-23T12:18:54.180" v="1722" actId="1076"/>
        <pc:sldMkLst>
          <pc:docMk/>
          <pc:sldMk cId="2362641808" sldId="894"/>
        </pc:sldMkLst>
        <pc:spChg chg="mod">
          <ac:chgData name="Daniel Fidalgo" userId="461fdbe3-3602-4420-98ea-a6fba76903ea" providerId="ADAL" clId="{B950AC0C-292D-4124-B85E-6F46A147CB58}" dt="2023-02-23T11:46:56.169" v="870" actId="20577"/>
          <ac:spMkLst>
            <pc:docMk/>
            <pc:sldMk cId="2362641808" sldId="894"/>
            <ac:spMk id="2" creationId="{28197C44-4A09-D219-7934-E9D99F9D4D2B}"/>
          </ac:spMkLst>
        </pc:spChg>
        <pc:spChg chg="del">
          <ac:chgData name="Daniel Fidalgo" userId="461fdbe3-3602-4420-98ea-a6fba76903ea" providerId="ADAL" clId="{B950AC0C-292D-4124-B85E-6F46A147CB58}" dt="2023-02-23T11:47:18.958" v="871" actId="478"/>
          <ac:spMkLst>
            <pc:docMk/>
            <pc:sldMk cId="2362641808" sldId="894"/>
            <ac:spMk id="3" creationId="{B4503188-2B58-3C56-C457-2D3FC58E9EEC}"/>
          </ac:spMkLst>
        </pc:spChg>
        <pc:spChg chg="mod">
          <ac:chgData name="Daniel Fidalgo" userId="461fdbe3-3602-4420-98ea-a6fba76903ea" providerId="ADAL" clId="{B950AC0C-292D-4124-B85E-6F46A147CB58}" dt="2023-02-23T11:43:39.904" v="518" actId="20577"/>
          <ac:spMkLst>
            <pc:docMk/>
            <pc:sldMk cId="2362641808" sldId="894"/>
            <ac:spMk id="4" creationId="{519A2491-1B42-9FD1-3F0B-FAF8DED33B13}"/>
          </ac:spMkLst>
        </pc:spChg>
        <pc:spChg chg="add mod">
          <ac:chgData name="Daniel Fidalgo" userId="461fdbe3-3602-4420-98ea-a6fba76903ea" providerId="ADAL" clId="{B950AC0C-292D-4124-B85E-6F46A147CB58}" dt="2023-02-23T11:46:52.196" v="868" actId="1076"/>
          <ac:spMkLst>
            <pc:docMk/>
            <pc:sldMk cId="2362641808" sldId="894"/>
            <ac:spMk id="6" creationId="{A8FD7F64-698C-FC29-AA94-E967FC1B1C38}"/>
          </ac:spMkLst>
        </pc:spChg>
        <pc:spChg chg="mod">
          <ac:chgData name="Daniel Fidalgo" userId="461fdbe3-3602-4420-98ea-a6fba76903ea" providerId="ADAL" clId="{B950AC0C-292D-4124-B85E-6F46A147CB58}" dt="2023-02-23T11:47:53.003" v="879"/>
          <ac:spMkLst>
            <pc:docMk/>
            <pc:sldMk cId="2362641808" sldId="894"/>
            <ac:spMk id="12" creationId="{2A3BC6DC-A0AC-6F77-B012-633639F776BE}"/>
          </ac:spMkLst>
        </pc:spChg>
        <pc:spChg chg="mod">
          <ac:chgData name="Daniel Fidalgo" userId="461fdbe3-3602-4420-98ea-a6fba76903ea" providerId="ADAL" clId="{B950AC0C-292D-4124-B85E-6F46A147CB58}" dt="2023-02-23T11:47:53.003" v="879"/>
          <ac:spMkLst>
            <pc:docMk/>
            <pc:sldMk cId="2362641808" sldId="894"/>
            <ac:spMk id="13" creationId="{DA9F5F7B-CDDB-1F73-6927-298CCAC33CC8}"/>
          </ac:spMkLst>
        </pc:spChg>
        <pc:spChg chg="mod">
          <ac:chgData name="Daniel Fidalgo" userId="461fdbe3-3602-4420-98ea-a6fba76903ea" providerId="ADAL" clId="{B950AC0C-292D-4124-B85E-6F46A147CB58}" dt="2023-02-23T11:47:53.003" v="879"/>
          <ac:spMkLst>
            <pc:docMk/>
            <pc:sldMk cId="2362641808" sldId="894"/>
            <ac:spMk id="14" creationId="{5EF89E31-8928-6E56-1E3A-5BDF242E81FF}"/>
          </ac:spMkLst>
        </pc:spChg>
        <pc:spChg chg="mod">
          <ac:chgData name="Daniel Fidalgo" userId="461fdbe3-3602-4420-98ea-a6fba76903ea" providerId="ADAL" clId="{B950AC0C-292D-4124-B85E-6F46A147CB58}" dt="2023-02-23T11:48:02.726" v="881"/>
          <ac:spMkLst>
            <pc:docMk/>
            <pc:sldMk cId="2362641808" sldId="894"/>
            <ac:spMk id="17" creationId="{74AB6CEE-D09F-E438-71E2-6A609775B98C}"/>
          </ac:spMkLst>
        </pc:spChg>
        <pc:spChg chg="mod">
          <ac:chgData name="Daniel Fidalgo" userId="461fdbe3-3602-4420-98ea-a6fba76903ea" providerId="ADAL" clId="{B950AC0C-292D-4124-B85E-6F46A147CB58}" dt="2023-02-23T11:48:02.726" v="881"/>
          <ac:spMkLst>
            <pc:docMk/>
            <pc:sldMk cId="2362641808" sldId="894"/>
            <ac:spMk id="18" creationId="{F5753B27-58B9-C341-7292-55EABD1306F3}"/>
          </ac:spMkLst>
        </pc:spChg>
        <pc:spChg chg="mod">
          <ac:chgData name="Daniel Fidalgo" userId="461fdbe3-3602-4420-98ea-a6fba76903ea" providerId="ADAL" clId="{B950AC0C-292D-4124-B85E-6F46A147CB58}" dt="2023-02-23T11:48:02.726" v="881"/>
          <ac:spMkLst>
            <pc:docMk/>
            <pc:sldMk cId="2362641808" sldId="894"/>
            <ac:spMk id="19" creationId="{7B1269DD-DB1A-4056-B2F5-B95487D77FDA}"/>
          </ac:spMkLst>
        </pc:spChg>
        <pc:spChg chg="mod">
          <ac:chgData name="Daniel Fidalgo" userId="461fdbe3-3602-4420-98ea-a6fba76903ea" providerId="ADAL" clId="{B950AC0C-292D-4124-B85E-6F46A147CB58}" dt="2023-02-23T11:48:27.489" v="885"/>
          <ac:spMkLst>
            <pc:docMk/>
            <pc:sldMk cId="2362641808" sldId="894"/>
            <ac:spMk id="22" creationId="{96AD5C6C-2E86-0E85-BDDB-0593EF5661DF}"/>
          </ac:spMkLst>
        </pc:spChg>
        <pc:spChg chg="mod">
          <ac:chgData name="Daniel Fidalgo" userId="461fdbe3-3602-4420-98ea-a6fba76903ea" providerId="ADAL" clId="{B950AC0C-292D-4124-B85E-6F46A147CB58}" dt="2023-02-23T11:48:27.489" v="885"/>
          <ac:spMkLst>
            <pc:docMk/>
            <pc:sldMk cId="2362641808" sldId="894"/>
            <ac:spMk id="23" creationId="{BD1D57AD-65E0-672D-80A8-D4BADB12E680}"/>
          </ac:spMkLst>
        </pc:spChg>
        <pc:spChg chg="mod">
          <ac:chgData name="Daniel Fidalgo" userId="461fdbe3-3602-4420-98ea-a6fba76903ea" providerId="ADAL" clId="{B950AC0C-292D-4124-B85E-6F46A147CB58}" dt="2023-02-23T11:48:27.489" v="885"/>
          <ac:spMkLst>
            <pc:docMk/>
            <pc:sldMk cId="2362641808" sldId="894"/>
            <ac:spMk id="24" creationId="{D81DAB0D-DFF9-F87F-3371-0F1FC0D2922C}"/>
          </ac:spMkLst>
        </pc:spChg>
        <pc:grpChg chg="add mod">
          <ac:chgData name="Daniel Fidalgo" userId="461fdbe3-3602-4420-98ea-a6fba76903ea" providerId="ADAL" clId="{B950AC0C-292D-4124-B85E-6F46A147CB58}" dt="2023-02-23T11:48:17.472" v="883" actId="1076"/>
          <ac:grpSpMkLst>
            <pc:docMk/>
            <pc:sldMk cId="2362641808" sldId="894"/>
            <ac:grpSpMk id="10" creationId="{B66F6974-D83A-1B36-DC9E-A513384E9819}"/>
          </ac:grpSpMkLst>
        </pc:grpChg>
        <pc:grpChg chg="mod">
          <ac:chgData name="Daniel Fidalgo" userId="461fdbe3-3602-4420-98ea-a6fba76903ea" providerId="ADAL" clId="{B950AC0C-292D-4124-B85E-6F46A147CB58}" dt="2023-02-23T11:47:53.003" v="879"/>
          <ac:grpSpMkLst>
            <pc:docMk/>
            <pc:sldMk cId="2362641808" sldId="894"/>
            <ac:grpSpMk id="11" creationId="{AD531E12-56AF-C8F9-179D-4D402E210CF1}"/>
          </ac:grpSpMkLst>
        </pc:grpChg>
        <pc:grpChg chg="add mod">
          <ac:chgData name="Daniel Fidalgo" userId="461fdbe3-3602-4420-98ea-a6fba76903ea" providerId="ADAL" clId="{B950AC0C-292D-4124-B85E-6F46A147CB58}" dt="2023-02-23T11:48:20.653" v="884" actId="1076"/>
          <ac:grpSpMkLst>
            <pc:docMk/>
            <pc:sldMk cId="2362641808" sldId="894"/>
            <ac:grpSpMk id="15" creationId="{25BB312B-E188-3AEA-47A0-753EC76A8AD1}"/>
          </ac:grpSpMkLst>
        </pc:grpChg>
        <pc:grpChg chg="mod">
          <ac:chgData name="Daniel Fidalgo" userId="461fdbe3-3602-4420-98ea-a6fba76903ea" providerId="ADAL" clId="{B950AC0C-292D-4124-B85E-6F46A147CB58}" dt="2023-02-23T11:48:02.726" v="881"/>
          <ac:grpSpMkLst>
            <pc:docMk/>
            <pc:sldMk cId="2362641808" sldId="894"/>
            <ac:grpSpMk id="16" creationId="{75003B29-0054-D174-E6FC-01B1B1EC7C6A}"/>
          </ac:grpSpMkLst>
        </pc:grpChg>
        <pc:grpChg chg="add mod">
          <ac:chgData name="Daniel Fidalgo" userId="461fdbe3-3602-4420-98ea-a6fba76903ea" providerId="ADAL" clId="{B950AC0C-292D-4124-B85E-6F46A147CB58}" dt="2023-02-23T11:48:35.024" v="886" actId="1076"/>
          <ac:grpSpMkLst>
            <pc:docMk/>
            <pc:sldMk cId="2362641808" sldId="894"/>
            <ac:grpSpMk id="20" creationId="{DBC9DC3B-6FEC-D704-6ECD-1CB640EF79C2}"/>
          </ac:grpSpMkLst>
        </pc:grpChg>
        <pc:grpChg chg="mod">
          <ac:chgData name="Daniel Fidalgo" userId="461fdbe3-3602-4420-98ea-a6fba76903ea" providerId="ADAL" clId="{B950AC0C-292D-4124-B85E-6F46A147CB58}" dt="2023-02-23T11:48:27.489" v="885"/>
          <ac:grpSpMkLst>
            <pc:docMk/>
            <pc:sldMk cId="2362641808" sldId="894"/>
            <ac:grpSpMk id="21" creationId="{A6472A3A-A207-58B8-E54E-94E18C826308}"/>
          </ac:grpSpMkLst>
        </pc:grpChg>
        <pc:picChg chg="add del mod">
          <ac:chgData name="Daniel Fidalgo" userId="461fdbe3-3602-4420-98ea-a6fba76903ea" providerId="ADAL" clId="{B950AC0C-292D-4124-B85E-6F46A147CB58}" dt="2023-02-23T12:18:16.565" v="1712" actId="478"/>
          <ac:picMkLst>
            <pc:docMk/>
            <pc:sldMk cId="2362641808" sldId="894"/>
            <ac:picMk id="7" creationId="{15085DCD-C7FC-A798-1A41-48CD8CA65400}"/>
          </ac:picMkLst>
        </pc:picChg>
        <pc:picChg chg="add mod">
          <ac:chgData name="Daniel Fidalgo" userId="461fdbe3-3602-4420-98ea-a6fba76903ea" providerId="ADAL" clId="{B950AC0C-292D-4124-B85E-6F46A147CB58}" dt="2023-02-23T11:48:55.469" v="890" actId="1076"/>
          <ac:picMkLst>
            <pc:docMk/>
            <pc:sldMk cId="2362641808" sldId="894"/>
            <ac:picMk id="8" creationId="{FCA81F1E-5B68-E61D-1233-BF35680FC834}"/>
          </ac:picMkLst>
        </pc:picChg>
        <pc:picChg chg="add del mod">
          <ac:chgData name="Daniel Fidalgo" userId="461fdbe3-3602-4420-98ea-a6fba76903ea" providerId="ADAL" clId="{B950AC0C-292D-4124-B85E-6F46A147CB58}" dt="2023-02-23T12:18:46.780" v="1719" actId="478"/>
          <ac:picMkLst>
            <pc:docMk/>
            <pc:sldMk cId="2362641808" sldId="894"/>
            <ac:picMk id="9" creationId="{3434F57E-9E33-2C93-CE7E-7CFEB1B95F09}"/>
          </ac:picMkLst>
        </pc:picChg>
        <pc:picChg chg="add mod">
          <ac:chgData name="Daniel Fidalgo" userId="461fdbe3-3602-4420-98ea-a6fba76903ea" providerId="ADAL" clId="{B950AC0C-292D-4124-B85E-6F46A147CB58}" dt="2023-02-23T12:18:31.657" v="1718" actId="1076"/>
          <ac:picMkLst>
            <pc:docMk/>
            <pc:sldMk cId="2362641808" sldId="894"/>
            <ac:picMk id="25" creationId="{0064C290-3444-8D1C-7933-40472AA62334}"/>
          </ac:picMkLst>
        </pc:picChg>
        <pc:picChg chg="add mod">
          <ac:chgData name="Daniel Fidalgo" userId="461fdbe3-3602-4420-98ea-a6fba76903ea" providerId="ADAL" clId="{B950AC0C-292D-4124-B85E-6F46A147CB58}" dt="2023-02-23T12:18:54.180" v="1722" actId="1076"/>
          <ac:picMkLst>
            <pc:docMk/>
            <pc:sldMk cId="2362641808" sldId="894"/>
            <ac:picMk id="26" creationId="{C27B6B39-3509-69D0-BD30-44DC10DDBEA2}"/>
          </ac:picMkLst>
        </pc:picChg>
      </pc:sldChg>
      <pc:sldChg chg="addSp delSp modSp new mod modClrScheme chgLayout">
        <pc:chgData name="Daniel Fidalgo" userId="461fdbe3-3602-4420-98ea-a6fba76903ea" providerId="ADAL" clId="{B950AC0C-292D-4124-B85E-6F46A147CB58}" dt="2023-02-23T12:34:20.247" v="2071" actId="20577"/>
        <pc:sldMkLst>
          <pc:docMk/>
          <pc:sldMk cId="1548630732" sldId="895"/>
        </pc:sldMkLst>
        <pc:spChg chg="del mod ord">
          <ac:chgData name="Daniel Fidalgo" userId="461fdbe3-3602-4420-98ea-a6fba76903ea" providerId="ADAL" clId="{B950AC0C-292D-4124-B85E-6F46A147CB58}" dt="2023-02-23T11:50:32.004" v="940" actId="700"/>
          <ac:spMkLst>
            <pc:docMk/>
            <pc:sldMk cId="1548630732" sldId="895"/>
            <ac:spMk id="2" creationId="{7E610D22-AF16-F07E-3331-BE0471D3C662}"/>
          </ac:spMkLst>
        </pc:spChg>
        <pc:spChg chg="del mod ord">
          <ac:chgData name="Daniel Fidalgo" userId="461fdbe3-3602-4420-98ea-a6fba76903ea" providerId="ADAL" clId="{B950AC0C-292D-4124-B85E-6F46A147CB58}" dt="2023-02-23T11:50:32.004" v="940" actId="700"/>
          <ac:spMkLst>
            <pc:docMk/>
            <pc:sldMk cId="1548630732" sldId="895"/>
            <ac:spMk id="3" creationId="{1CBC1EBA-EF44-883B-75F8-10F2A7E84215}"/>
          </ac:spMkLst>
        </pc:spChg>
        <pc:spChg chg="mod ord">
          <ac:chgData name="Daniel Fidalgo" userId="461fdbe3-3602-4420-98ea-a6fba76903ea" providerId="ADAL" clId="{B950AC0C-292D-4124-B85E-6F46A147CB58}" dt="2023-02-23T11:53:53.623" v="1041" actId="700"/>
          <ac:spMkLst>
            <pc:docMk/>
            <pc:sldMk cId="1548630732" sldId="895"/>
            <ac:spMk id="4" creationId="{147C0A1C-D43E-D9AE-2478-0764C86D2271}"/>
          </ac:spMkLst>
        </pc:spChg>
        <pc:spChg chg="mod ord">
          <ac:chgData name="Daniel Fidalgo" userId="461fdbe3-3602-4420-98ea-a6fba76903ea" providerId="ADAL" clId="{B950AC0C-292D-4124-B85E-6F46A147CB58}" dt="2023-02-23T11:53:53.623" v="1041" actId="700"/>
          <ac:spMkLst>
            <pc:docMk/>
            <pc:sldMk cId="1548630732" sldId="895"/>
            <ac:spMk id="5" creationId="{60C7E0A8-8518-C23A-B8E1-277E300AFDBF}"/>
          </ac:spMkLst>
        </pc:spChg>
        <pc:spChg chg="add mod ord">
          <ac:chgData name="Daniel Fidalgo" userId="461fdbe3-3602-4420-98ea-a6fba76903ea" providerId="ADAL" clId="{B950AC0C-292D-4124-B85E-6F46A147CB58}" dt="2023-02-23T12:34:18.062" v="2069" actId="20577"/>
          <ac:spMkLst>
            <pc:docMk/>
            <pc:sldMk cId="1548630732" sldId="895"/>
            <ac:spMk id="6" creationId="{C9CA23F2-D942-50DF-6FA3-180B8B178732}"/>
          </ac:spMkLst>
        </pc:spChg>
        <pc:spChg chg="add del mod ord">
          <ac:chgData name="Daniel Fidalgo" userId="461fdbe3-3602-4420-98ea-a6fba76903ea" providerId="ADAL" clId="{B950AC0C-292D-4124-B85E-6F46A147CB58}" dt="2023-02-23T11:53:53.623" v="1041" actId="700"/>
          <ac:spMkLst>
            <pc:docMk/>
            <pc:sldMk cId="1548630732" sldId="895"/>
            <ac:spMk id="7" creationId="{4D653B5D-376F-D783-CAD6-35F184EE5155}"/>
          </ac:spMkLst>
        </pc:spChg>
        <pc:spChg chg="add mod ord">
          <ac:chgData name="Daniel Fidalgo" userId="461fdbe3-3602-4420-98ea-a6fba76903ea" providerId="ADAL" clId="{B950AC0C-292D-4124-B85E-6F46A147CB58}" dt="2023-02-23T12:34:20.247" v="2071" actId="20577"/>
          <ac:spMkLst>
            <pc:docMk/>
            <pc:sldMk cId="1548630732" sldId="895"/>
            <ac:spMk id="8" creationId="{A1D28009-D80C-C1CC-293F-71C23FB587FD}"/>
          </ac:spMkLst>
        </pc:spChg>
      </pc:sldChg>
      <pc:sldChg chg="modSp add mod">
        <pc:chgData name="Daniel Fidalgo" userId="461fdbe3-3602-4420-98ea-a6fba76903ea" providerId="ADAL" clId="{B950AC0C-292D-4124-B85E-6F46A147CB58}" dt="2023-02-23T11:58:48.745" v="1123" actId="20577"/>
        <pc:sldMkLst>
          <pc:docMk/>
          <pc:sldMk cId="1103667833" sldId="896"/>
        </pc:sldMkLst>
        <pc:spChg chg="mod">
          <ac:chgData name="Daniel Fidalgo" userId="461fdbe3-3602-4420-98ea-a6fba76903ea" providerId="ADAL" clId="{B950AC0C-292D-4124-B85E-6F46A147CB58}" dt="2023-02-23T11:58:43.407" v="1121" actId="20577"/>
          <ac:spMkLst>
            <pc:docMk/>
            <pc:sldMk cId="1103667833" sldId="896"/>
            <ac:spMk id="22" creationId="{7954B7BA-2236-27D2-8293-6903062AFB47}"/>
          </ac:spMkLst>
        </pc:spChg>
        <pc:spChg chg="mod">
          <ac:chgData name="Daniel Fidalgo" userId="461fdbe3-3602-4420-98ea-a6fba76903ea" providerId="ADAL" clId="{B950AC0C-292D-4124-B85E-6F46A147CB58}" dt="2023-02-23T11:58:48.745" v="1123" actId="20577"/>
          <ac:spMkLst>
            <pc:docMk/>
            <pc:sldMk cId="1103667833" sldId="896"/>
            <ac:spMk id="23" creationId="{D8ADB256-2181-16C6-6EF8-693B28AD02C0}"/>
          </ac:spMkLst>
        </pc:spChg>
      </pc:sldChg>
      <pc:sldChg chg="addSp delSp modSp new mod modClrScheme chgLayout">
        <pc:chgData name="Daniel Fidalgo" userId="461fdbe3-3602-4420-98ea-a6fba76903ea" providerId="ADAL" clId="{B950AC0C-292D-4124-B85E-6F46A147CB58}" dt="2023-02-23T12:06:40.566" v="1523" actId="1076"/>
        <pc:sldMkLst>
          <pc:docMk/>
          <pc:sldMk cId="107876277" sldId="897"/>
        </pc:sldMkLst>
        <pc:spChg chg="del mod ord">
          <ac:chgData name="Daniel Fidalgo" userId="461fdbe3-3602-4420-98ea-a6fba76903ea" providerId="ADAL" clId="{B950AC0C-292D-4124-B85E-6F46A147CB58}" dt="2023-02-23T11:59:12.619" v="1141" actId="700"/>
          <ac:spMkLst>
            <pc:docMk/>
            <pc:sldMk cId="107876277" sldId="897"/>
            <ac:spMk id="2" creationId="{DFC19EBD-2AF4-E499-7AC5-8F909E7F6223}"/>
          </ac:spMkLst>
        </pc:spChg>
        <pc:spChg chg="del mod ord">
          <ac:chgData name="Daniel Fidalgo" userId="461fdbe3-3602-4420-98ea-a6fba76903ea" providerId="ADAL" clId="{B950AC0C-292D-4124-B85E-6F46A147CB58}" dt="2023-02-23T11:59:12.619" v="1141" actId="700"/>
          <ac:spMkLst>
            <pc:docMk/>
            <pc:sldMk cId="107876277" sldId="897"/>
            <ac:spMk id="3" creationId="{C551A718-86F2-DFFB-04E5-5B08C10E055C}"/>
          </ac:spMkLst>
        </pc:spChg>
        <pc:spChg chg="del">
          <ac:chgData name="Daniel Fidalgo" userId="461fdbe3-3602-4420-98ea-a6fba76903ea" providerId="ADAL" clId="{B950AC0C-292D-4124-B85E-6F46A147CB58}" dt="2023-02-23T11:59:12.619" v="1141" actId="700"/>
          <ac:spMkLst>
            <pc:docMk/>
            <pc:sldMk cId="107876277" sldId="897"/>
            <ac:spMk id="4" creationId="{E540533F-7815-216C-61B3-D59DF83C7F14}"/>
          </ac:spMkLst>
        </pc:spChg>
        <pc:spChg chg="add mod ord">
          <ac:chgData name="Daniel Fidalgo" userId="461fdbe3-3602-4420-98ea-a6fba76903ea" providerId="ADAL" clId="{B950AC0C-292D-4124-B85E-6F46A147CB58}" dt="2023-02-23T12:02:06.883" v="1488" actId="20577"/>
          <ac:spMkLst>
            <pc:docMk/>
            <pc:sldMk cId="107876277" sldId="897"/>
            <ac:spMk id="5" creationId="{EBA08805-525F-30D5-CDF2-F39F41B17B2A}"/>
          </ac:spMkLst>
        </pc:spChg>
        <pc:spChg chg="add mod ord">
          <ac:chgData name="Daniel Fidalgo" userId="461fdbe3-3602-4420-98ea-a6fba76903ea" providerId="ADAL" clId="{B950AC0C-292D-4124-B85E-6F46A147CB58}" dt="2023-02-23T12:03:00.647" v="1494" actId="404"/>
          <ac:spMkLst>
            <pc:docMk/>
            <pc:sldMk cId="107876277" sldId="897"/>
            <ac:spMk id="6" creationId="{63BA8A22-C4C5-FF8B-5830-6F743EE24804}"/>
          </ac:spMkLst>
        </pc:spChg>
        <pc:spChg chg="add del mod ord">
          <ac:chgData name="Daniel Fidalgo" userId="461fdbe3-3602-4420-98ea-a6fba76903ea" providerId="ADAL" clId="{B950AC0C-292D-4124-B85E-6F46A147CB58}" dt="2023-02-23T12:02:31.047" v="1489" actId="478"/>
          <ac:spMkLst>
            <pc:docMk/>
            <pc:sldMk cId="107876277" sldId="897"/>
            <ac:spMk id="7" creationId="{988F3B79-0B06-8095-6F26-5C0AB7C343C0}"/>
          </ac:spMkLst>
        </pc:spChg>
        <pc:picChg chg="add del mod">
          <ac:chgData name="Daniel Fidalgo" userId="461fdbe3-3602-4420-98ea-a6fba76903ea" providerId="ADAL" clId="{B950AC0C-292D-4124-B85E-6F46A147CB58}" dt="2023-02-23T12:06:02.340" v="1510" actId="478"/>
          <ac:picMkLst>
            <pc:docMk/>
            <pc:sldMk cId="107876277" sldId="897"/>
            <ac:picMk id="8" creationId="{B8CF9903-6B1A-79C1-2730-FC39CE5FB4A8}"/>
          </ac:picMkLst>
        </pc:picChg>
        <pc:picChg chg="add del mod">
          <ac:chgData name="Daniel Fidalgo" userId="461fdbe3-3602-4420-98ea-a6fba76903ea" providerId="ADAL" clId="{B950AC0C-292D-4124-B85E-6F46A147CB58}" dt="2023-02-23T12:05:29.426" v="1505" actId="478"/>
          <ac:picMkLst>
            <pc:docMk/>
            <pc:sldMk cId="107876277" sldId="897"/>
            <ac:picMk id="9" creationId="{24799AF6-A469-A857-81E2-348849E17430}"/>
          </ac:picMkLst>
        </pc:picChg>
        <pc:picChg chg="add mod ord">
          <ac:chgData name="Daniel Fidalgo" userId="461fdbe3-3602-4420-98ea-a6fba76903ea" providerId="ADAL" clId="{B950AC0C-292D-4124-B85E-6F46A147CB58}" dt="2023-02-23T12:06:40.566" v="1523" actId="1076"/>
          <ac:picMkLst>
            <pc:docMk/>
            <pc:sldMk cId="107876277" sldId="897"/>
            <ac:picMk id="10" creationId="{51A930F1-3B5C-E524-4B82-E0C5717BE83C}"/>
          </ac:picMkLst>
        </pc:picChg>
        <pc:picChg chg="add mod ord">
          <ac:chgData name="Daniel Fidalgo" userId="461fdbe3-3602-4420-98ea-a6fba76903ea" providerId="ADAL" clId="{B950AC0C-292D-4124-B85E-6F46A147CB58}" dt="2023-02-23T12:06:34.332" v="1521" actId="1076"/>
          <ac:picMkLst>
            <pc:docMk/>
            <pc:sldMk cId="107876277" sldId="897"/>
            <ac:picMk id="11" creationId="{94076947-A780-4442-14BF-892C8DF82EBD}"/>
          </ac:picMkLst>
        </pc:picChg>
        <pc:picChg chg="add mod">
          <ac:chgData name="Daniel Fidalgo" userId="461fdbe3-3602-4420-98ea-a6fba76903ea" providerId="ADAL" clId="{B950AC0C-292D-4124-B85E-6F46A147CB58}" dt="2023-02-23T12:06:29.335" v="1519" actId="1076"/>
          <ac:picMkLst>
            <pc:docMk/>
            <pc:sldMk cId="107876277" sldId="897"/>
            <ac:picMk id="13" creationId="{39F7BDC8-21EE-1528-076D-DED4D2A2F8A4}"/>
          </ac:picMkLst>
        </pc:picChg>
        <pc:picChg chg="add mod">
          <ac:chgData name="Daniel Fidalgo" userId="461fdbe3-3602-4420-98ea-a6fba76903ea" providerId="ADAL" clId="{B950AC0C-292D-4124-B85E-6F46A147CB58}" dt="2023-02-23T12:06:31.857" v="1520" actId="1076"/>
          <ac:picMkLst>
            <pc:docMk/>
            <pc:sldMk cId="107876277" sldId="897"/>
            <ac:picMk id="15" creationId="{5DB86788-0D7B-B6B7-1874-C4B726E56527}"/>
          </ac:picMkLst>
        </pc:picChg>
      </pc:sldChg>
      <pc:sldChg chg="addSp delSp modSp new mod modClrScheme chgLayout">
        <pc:chgData name="Daniel Fidalgo" userId="461fdbe3-3602-4420-98ea-a6fba76903ea" providerId="ADAL" clId="{B950AC0C-292D-4124-B85E-6F46A147CB58}" dt="2023-02-23T12:12:47.497" v="1659" actId="20577"/>
        <pc:sldMkLst>
          <pc:docMk/>
          <pc:sldMk cId="531028307" sldId="898"/>
        </pc:sldMkLst>
        <pc:spChg chg="del mod ord">
          <ac:chgData name="Daniel Fidalgo" userId="461fdbe3-3602-4420-98ea-a6fba76903ea" providerId="ADAL" clId="{B950AC0C-292D-4124-B85E-6F46A147CB58}" dt="2023-02-23T12:09:33.506" v="1525" actId="700"/>
          <ac:spMkLst>
            <pc:docMk/>
            <pc:sldMk cId="531028307" sldId="898"/>
            <ac:spMk id="2" creationId="{257EF1A0-DB92-E0BC-645B-7DD010910584}"/>
          </ac:spMkLst>
        </pc:spChg>
        <pc:spChg chg="del mod ord">
          <ac:chgData name="Daniel Fidalgo" userId="461fdbe3-3602-4420-98ea-a6fba76903ea" providerId="ADAL" clId="{B950AC0C-292D-4124-B85E-6F46A147CB58}" dt="2023-02-23T12:09:33.506" v="1525" actId="700"/>
          <ac:spMkLst>
            <pc:docMk/>
            <pc:sldMk cId="531028307" sldId="898"/>
            <ac:spMk id="3" creationId="{B8D5327C-9464-A407-B747-7CE59A22246A}"/>
          </ac:spMkLst>
        </pc:spChg>
        <pc:spChg chg="del">
          <ac:chgData name="Daniel Fidalgo" userId="461fdbe3-3602-4420-98ea-a6fba76903ea" providerId="ADAL" clId="{B950AC0C-292D-4124-B85E-6F46A147CB58}" dt="2023-02-23T12:09:33.506" v="1525" actId="700"/>
          <ac:spMkLst>
            <pc:docMk/>
            <pc:sldMk cId="531028307" sldId="898"/>
            <ac:spMk id="4" creationId="{2A41B687-18AF-9FD0-8EB7-652AB9A74213}"/>
          </ac:spMkLst>
        </pc:spChg>
        <pc:spChg chg="mod ord">
          <ac:chgData name="Daniel Fidalgo" userId="461fdbe3-3602-4420-98ea-a6fba76903ea" providerId="ADAL" clId="{B950AC0C-292D-4124-B85E-6F46A147CB58}" dt="2023-02-23T12:09:33.506" v="1525" actId="700"/>
          <ac:spMkLst>
            <pc:docMk/>
            <pc:sldMk cId="531028307" sldId="898"/>
            <ac:spMk id="5" creationId="{40D2CCCD-B579-04BE-0299-0D976727BA5A}"/>
          </ac:spMkLst>
        </pc:spChg>
        <pc:spChg chg="add mod ord">
          <ac:chgData name="Daniel Fidalgo" userId="461fdbe3-3602-4420-98ea-a6fba76903ea" providerId="ADAL" clId="{B950AC0C-292D-4124-B85E-6F46A147CB58}" dt="2023-02-23T12:09:45.633" v="1546" actId="20577"/>
          <ac:spMkLst>
            <pc:docMk/>
            <pc:sldMk cId="531028307" sldId="898"/>
            <ac:spMk id="6" creationId="{B3EBB95E-0E66-DE30-70E8-99AD90B301E5}"/>
          </ac:spMkLst>
        </pc:spChg>
        <pc:spChg chg="add mod ord">
          <ac:chgData name="Daniel Fidalgo" userId="461fdbe3-3602-4420-98ea-a6fba76903ea" providerId="ADAL" clId="{B950AC0C-292D-4124-B85E-6F46A147CB58}" dt="2023-02-23T12:10:06.383" v="1564"/>
          <ac:spMkLst>
            <pc:docMk/>
            <pc:sldMk cId="531028307" sldId="898"/>
            <ac:spMk id="7" creationId="{64A87F1D-7A69-4199-6090-A59979815384}"/>
          </ac:spMkLst>
        </pc:spChg>
        <pc:spChg chg="add del mod ord">
          <ac:chgData name="Daniel Fidalgo" userId="461fdbe3-3602-4420-98ea-a6fba76903ea" providerId="ADAL" clId="{B950AC0C-292D-4124-B85E-6F46A147CB58}" dt="2023-02-23T12:11:37.246" v="1565" actId="478"/>
          <ac:spMkLst>
            <pc:docMk/>
            <pc:sldMk cId="531028307" sldId="898"/>
            <ac:spMk id="8" creationId="{E1ED52C6-F6F6-8EDC-A8AC-9717D01F60D3}"/>
          </ac:spMkLst>
        </pc:spChg>
        <pc:spChg chg="add mod">
          <ac:chgData name="Daniel Fidalgo" userId="461fdbe3-3602-4420-98ea-a6fba76903ea" providerId="ADAL" clId="{B950AC0C-292D-4124-B85E-6F46A147CB58}" dt="2023-02-23T12:12:47.497" v="1659" actId="20577"/>
          <ac:spMkLst>
            <pc:docMk/>
            <pc:sldMk cId="531028307" sldId="898"/>
            <ac:spMk id="10" creationId="{E147AACF-F468-0C4B-FFE5-E29681F2F3D8}"/>
          </ac:spMkLst>
        </pc:spChg>
        <pc:picChg chg="add mod">
          <ac:chgData name="Daniel Fidalgo" userId="461fdbe3-3602-4420-98ea-a6fba76903ea" providerId="ADAL" clId="{B950AC0C-292D-4124-B85E-6F46A147CB58}" dt="2023-02-23T12:11:47.151" v="1569" actId="1076"/>
          <ac:picMkLst>
            <pc:docMk/>
            <pc:sldMk cId="531028307" sldId="898"/>
            <ac:picMk id="9" creationId="{4107FB10-4A84-02C7-EC67-6835237798BE}"/>
          </ac:picMkLst>
        </pc:picChg>
      </pc:sldChg>
      <pc:sldChg chg="addSp delSp modSp add mod">
        <pc:chgData name="Daniel Fidalgo" userId="461fdbe3-3602-4420-98ea-a6fba76903ea" providerId="ADAL" clId="{B950AC0C-292D-4124-B85E-6F46A147CB58}" dt="2023-02-23T12:34:42.697" v="2076" actId="20577"/>
        <pc:sldMkLst>
          <pc:docMk/>
          <pc:sldMk cId="160228334" sldId="899"/>
        </pc:sldMkLst>
        <pc:spChg chg="mod">
          <ac:chgData name="Daniel Fidalgo" userId="461fdbe3-3602-4420-98ea-a6fba76903ea" providerId="ADAL" clId="{B950AC0C-292D-4124-B85E-6F46A147CB58}" dt="2023-02-23T12:13:23.860" v="1671" actId="20577"/>
          <ac:spMkLst>
            <pc:docMk/>
            <pc:sldMk cId="160228334" sldId="899"/>
            <ac:spMk id="6" creationId="{B3EBB95E-0E66-DE30-70E8-99AD90B301E5}"/>
          </ac:spMkLst>
        </pc:spChg>
        <pc:spChg chg="mod">
          <ac:chgData name="Daniel Fidalgo" userId="461fdbe3-3602-4420-98ea-a6fba76903ea" providerId="ADAL" clId="{B950AC0C-292D-4124-B85E-6F46A147CB58}" dt="2023-02-23T12:34:42.697" v="2076" actId="20577"/>
          <ac:spMkLst>
            <pc:docMk/>
            <pc:sldMk cId="160228334" sldId="899"/>
            <ac:spMk id="7" creationId="{64A87F1D-7A69-4199-6090-A59979815384}"/>
          </ac:spMkLst>
        </pc:spChg>
        <pc:spChg chg="mod">
          <ac:chgData name="Daniel Fidalgo" userId="461fdbe3-3602-4420-98ea-a6fba76903ea" providerId="ADAL" clId="{B950AC0C-292D-4124-B85E-6F46A147CB58}" dt="2023-02-23T12:15:03.943" v="1689"/>
          <ac:spMkLst>
            <pc:docMk/>
            <pc:sldMk cId="160228334" sldId="899"/>
            <ac:spMk id="10" creationId="{E147AACF-F468-0C4B-FFE5-E29681F2F3D8}"/>
          </ac:spMkLst>
        </pc:spChg>
        <pc:picChg chg="add mod">
          <ac:chgData name="Daniel Fidalgo" userId="461fdbe3-3602-4420-98ea-a6fba76903ea" providerId="ADAL" clId="{B950AC0C-292D-4124-B85E-6F46A147CB58}" dt="2023-02-23T12:14:27.516" v="1683" actId="1076"/>
          <ac:picMkLst>
            <pc:docMk/>
            <pc:sldMk cId="160228334" sldId="899"/>
            <ac:picMk id="2" creationId="{B10B3E20-F2A3-DCFA-5FF5-2C39A60B59F2}"/>
          </ac:picMkLst>
        </pc:picChg>
        <pc:picChg chg="add mod">
          <ac:chgData name="Daniel Fidalgo" userId="461fdbe3-3602-4420-98ea-a6fba76903ea" providerId="ADAL" clId="{B950AC0C-292D-4124-B85E-6F46A147CB58}" dt="2023-02-23T12:14:37.313" v="1687" actId="1076"/>
          <ac:picMkLst>
            <pc:docMk/>
            <pc:sldMk cId="160228334" sldId="899"/>
            <ac:picMk id="3" creationId="{DEA05300-060A-637E-6470-8A83ECF4C918}"/>
          </ac:picMkLst>
        </pc:picChg>
        <pc:picChg chg="add mod">
          <ac:chgData name="Daniel Fidalgo" userId="461fdbe3-3602-4420-98ea-a6fba76903ea" providerId="ADAL" clId="{B950AC0C-292D-4124-B85E-6F46A147CB58}" dt="2023-02-23T12:14:29.995" v="1685" actId="1076"/>
          <ac:picMkLst>
            <pc:docMk/>
            <pc:sldMk cId="160228334" sldId="899"/>
            <ac:picMk id="4" creationId="{32F6AE77-D33D-CA0C-F7CE-F92EA1A8F046}"/>
          </ac:picMkLst>
        </pc:picChg>
        <pc:picChg chg="del">
          <ac:chgData name="Daniel Fidalgo" userId="461fdbe3-3602-4420-98ea-a6fba76903ea" providerId="ADAL" clId="{B950AC0C-292D-4124-B85E-6F46A147CB58}" dt="2023-02-23T12:13:43.860" v="1674" actId="478"/>
          <ac:picMkLst>
            <pc:docMk/>
            <pc:sldMk cId="160228334" sldId="899"/>
            <ac:picMk id="9" creationId="{4107FB10-4A84-02C7-EC67-6835237798BE}"/>
          </ac:picMkLst>
        </pc:picChg>
      </pc:sldChg>
      <pc:sldChg chg="addSp delSp modSp add mod">
        <pc:chgData name="Daniel Fidalgo" userId="461fdbe3-3602-4420-98ea-a6fba76903ea" providerId="ADAL" clId="{B950AC0C-292D-4124-B85E-6F46A147CB58}" dt="2023-02-23T12:34:54.923" v="2083" actId="20577"/>
        <pc:sldMkLst>
          <pc:docMk/>
          <pc:sldMk cId="905395231" sldId="900"/>
        </pc:sldMkLst>
        <pc:spChg chg="mod">
          <ac:chgData name="Daniel Fidalgo" userId="461fdbe3-3602-4420-98ea-a6fba76903ea" providerId="ADAL" clId="{B950AC0C-292D-4124-B85E-6F46A147CB58}" dt="2023-02-23T12:16:45.963" v="1697" actId="20577"/>
          <ac:spMkLst>
            <pc:docMk/>
            <pc:sldMk cId="905395231" sldId="900"/>
            <ac:spMk id="6" creationId="{B3EBB95E-0E66-DE30-70E8-99AD90B301E5}"/>
          </ac:spMkLst>
        </pc:spChg>
        <pc:spChg chg="mod">
          <ac:chgData name="Daniel Fidalgo" userId="461fdbe3-3602-4420-98ea-a6fba76903ea" providerId="ADAL" clId="{B950AC0C-292D-4124-B85E-6F46A147CB58}" dt="2023-02-23T12:34:54.923" v="2083" actId="20577"/>
          <ac:spMkLst>
            <pc:docMk/>
            <pc:sldMk cId="905395231" sldId="900"/>
            <ac:spMk id="7" creationId="{64A87F1D-7A69-4199-6090-A59979815384}"/>
          </ac:spMkLst>
        </pc:spChg>
        <pc:spChg chg="mod">
          <ac:chgData name="Daniel Fidalgo" userId="461fdbe3-3602-4420-98ea-a6fba76903ea" providerId="ADAL" clId="{B950AC0C-292D-4124-B85E-6F46A147CB58}" dt="2023-02-23T12:17:44.752" v="1705" actId="1076"/>
          <ac:spMkLst>
            <pc:docMk/>
            <pc:sldMk cId="905395231" sldId="900"/>
            <ac:spMk id="10" creationId="{E147AACF-F468-0C4B-FFE5-E29681F2F3D8}"/>
          </ac:spMkLst>
        </pc:spChg>
        <pc:picChg chg="del">
          <ac:chgData name="Daniel Fidalgo" userId="461fdbe3-3602-4420-98ea-a6fba76903ea" providerId="ADAL" clId="{B950AC0C-292D-4124-B85E-6F46A147CB58}" dt="2023-02-23T12:17:55.829" v="1708" actId="478"/>
          <ac:picMkLst>
            <pc:docMk/>
            <pc:sldMk cId="905395231" sldId="900"/>
            <ac:picMk id="2" creationId="{B10B3E20-F2A3-DCFA-5FF5-2C39A60B59F2}"/>
          </ac:picMkLst>
        </pc:picChg>
        <pc:picChg chg="del">
          <ac:chgData name="Daniel Fidalgo" userId="461fdbe3-3602-4420-98ea-a6fba76903ea" providerId="ADAL" clId="{B950AC0C-292D-4124-B85E-6F46A147CB58}" dt="2023-02-23T12:17:55.253" v="1707" actId="478"/>
          <ac:picMkLst>
            <pc:docMk/>
            <pc:sldMk cId="905395231" sldId="900"/>
            <ac:picMk id="3" creationId="{DEA05300-060A-637E-6470-8A83ECF4C918}"/>
          </ac:picMkLst>
        </pc:picChg>
        <pc:picChg chg="del">
          <ac:chgData name="Daniel Fidalgo" userId="461fdbe3-3602-4420-98ea-a6fba76903ea" providerId="ADAL" clId="{B950AC0C-292D-4124-B85E-6F46A147CB58}" dt="2023-02-23T12:17:54.392" v="1706" actId="478"/>
          <ac:picMkLst>
            <pc:docMk/>
            <pc:sldMk cId="905395231" sldId="900"/>
            <ac:picMk id="4" creationId="{32F6AE77-D33D-CA0C-F7CE-F92EA1A8F046}"/>
          </ac:picMkLst>
        </pc:picChg>
        <pc:picChg chg="add mod">
          <ac:chgData name="Daniel Fidalgo" userId="461fdbe3-3602-4420-98ea-a6fba76903ea" providerId="ADAL" clId="{B950AC0C-292D-4124-B85E-6F46A147CB58}" dt="2023-02-23T12:18:03.566" v="1711" actId="1076"/>
          <ac:picMkLst>
            <pc:docMk/>
            <pc:sldMk cId="905395231" sldId="900"/>
            <ac:picMk id="8" creationId="{A91000BE-9A8A-DAB4-2D3F-FB6CD2922D4C}"/>
          </ac:picMkLst>
        </pc:picChg>
      </pc:sldChg>
      <pc:sldChg chg="modSp new del mod">
        <pc:chgData name="Daniel Fidalgo" userId="461fdbe3-3602-4420-98ea-a6fba76903ea" providerId="ADAL" clId="{B950AC0C-292D-4124-B85E-6F46A147CB58}" dt="2023-02-23T12:20:33.410" v="1772" actId="2696"/>
        <pc:sldMkLst>
          <pc:docMk/>
          <pc:sldMk cId="1838382984" sldId="901"/>
        </pc:sldMkLst>
        <pc:spChg chg="mod">
          <ac:chgData name="Daniel Fidalgo" userId="461fdbe3-3602-4420-98ea-a6fba76903ea" providerId="ADAL" clId="{B950AC0C-292D-4124-B85E-6F46A147CB58}" dt="2023-02-23T12:20:12.031" v="1771" actId="20577"/>
          <ac:spMkLst>
            <pc:docMk/>
            <pc:sldMk cId="1838382984" sldId="901"/>
            <ac:spMk id="4" creationId="{DB64BD7D-9F39-F632-B817-09EE063F841F}"/>
          </ac:spMkLst>
        </pc:spChg>
      </pc:sldChg>
      <pc:sldChg chg="new del">
        <pc:chgData name="Daniel Fidalgo" userId="461fdbe3-3602-4420-98ea-a6fba76903ea" providerId="ADAL" clId="{B950AC0C-292D-4124-B85E-6F46A147CB58}" dt="2023-02-23T12:20:38.215" v="1774" actId="680"/>
        <pc:sldMkLst>
          <pc:docMk/>
          <pc:sldMk cId="3539097741" sldId="901"/>
        </pc:sldMkLst>
      </pc:sldChg>
      <pc:sldChg chg="addSp delSp modSp add mod">
        <pc:chgData name="Daniel Fidalgo" userId="461fdbe3-3602-4420-98ea-a6fba76903ea" providerId="ADAL" clId="{B950AC0C-292D-4124-B85E-6F46A147CB58}" dt="2023-02-23T12:35:03.547" v="2087" actId="20577"/>
        <pc:sldMkLst>
          <pc:docMk/>
          <pc:sldMk cId="4225624954" sldId="901"/>
        </pc:sldMkLst>
        <pc:spChg chg="mod">
          <ac:chgData name="Daniel Fidalgo" userId="461fdbe3-3602-4420-98ea-a6fba76903ea" providerId="ADAL" clId="{B950AC0C-292D-4124-B85E-6F46A147CB58}" dt="2023-02-23T12:21:16.471" v="1819" actId="20577"/>
          <ac:spMkLst>
            <pc:docMk/>
            <pc:sldMk cId="4225624954" sldId="901"/>
            <ac:spMk id="6" creationId="{B3EBB95E-0E66-DE30-70E8-99AD90B301E5}"/>
          </ac:spMkLst>
        </pc:spChg>
        <pc:spChg chg="mod">
          <ac:chgData name="Daniel Fidalgo" userId="461fdbe3-3602-4420-98ea-a6fba76903ea" providerId="ADAL" clId="{B950AC0C-292D-4124-B85E-6F46A147CB58}" dt="2023-02-23T12:35:03.547" v="2087" actId="20577"/>
          <ac:spMkLst>
            <pc:docMk/>
            <pc:sldMk cId="4225624954" sldId="901"/>
            <ac:spMk id="7" creationId="{64A87F1D-7A69-4199-6090-A59979815384}"/>
          </ac:spMkLst>
        </pc:spChg>
        <pc:spChg chg="mod">
          <ac:chgData name="Daniel Fidalgo" userId="461fdbe3-3602-4420-98ea-a6fba76903ea" providerId="ADAL" clId="{B950AC0C-292D-4124-B85E-6F46A147CB58}" dt="2023-02-23T12:23:16.578" v="1858" actId="14100"/>
          <ac:spMkLst>
            <pc:docMk/>
            <pc:sldMk cId="4225624954" sldId="901"/>
            <ac:spMk id="10" creationId="{E147AACF-F468-0C4B-FFE5-E29681F2F3D8}"/>
          </ac:spMkLst>
        </pc:spChg>
        <pc:picChg chg="add mod">
          <ac:chgData name="Daniel Fidalgo" userId="461fdbe3-3602-4420-98ea-a6fba76903ea" providerId="ADAL" clId="{B950AC0C-292D-4124-B85E-6F46A147CB58}" dt="2023-02-23T12:23:09.933" v="1857" actId="1076"/>
          <ac:picMkLst>
            <pc:docMk/>
            <pc:sldMk cId="4225624954" sldId="901"/>
            <ac:picMk id="2" creationId="{22B5F830-B0A0-687B-E7B5-94ECC65ACA4F}"/>
          </ac:picMkLst>
        </pc:picChg>
        <pc:picChg chg="add mod">
          <ac:chgData name="Daniel Fidalgo" userId="461fdbe3-3602-4420-98ea-a6fba76903ea" providerId="ADAL" clId="{B950AC0C-292D-4124-B85E-6F46A147CB58}" dt="2023-02-23T12:23:06.602" v="1855" actId="1076"/>
          <ac:picMkLst>
            <pc:docMk/>
            <pc:sldMk cId="4225624954" sldId="901"/>
            <ac:picMk id="3" creationId="{3B854CB1-43A9-A2AE-2B00-44EFEF4A3134}"/>
          </ac:picMkLst>
        </pc:picChg>
        <pc:picChg chg="add mod">
          <ac:chgData name="Daniel Fidalgo" userId="461fdbe3-3602-4420-98ea-a6fba76903ea" providerId="ADAL" clId="{B950AC0C-292D-4124-B85E-6F46A147CB58}" dt="2023-02-23T12:23:08.493" v="1856" actId="1076"/>
          <ac:picMkLst>
            <pc:docMk/>
            <pc:sldMk cId="4225624954" sldId="901"/>
            <ac:picMk id="4" creationId="{4A46B712-1DC4-C10F-A4DD-600A8E69F6FF}"/>
          </ac:picMkLst>
        </pc:picChg>
        <pc:picChg chg="del">
          <ac:chgData name="Daniel Fidalgo" userId="461fdbe3-3602-4420-98ea-a6fba76903ea" providerId="ADAL" clId="{B950AC0C-292D-4124-B85E-6F46A147CB58}" dt="2023-02-23T12:22:02.755" v="1840" actId="478"/>
          <ac:picMkLst>
            <pc:docMk/>
            <pc:sldMk cId="4225624954" sldId="901"/>
            <ac:picMk id="8" creationId="{A91000BE-9A8A-DAB4-2D3F-FB6CD2922D4C}"/>
          </ac:picMkLst>
        </pc:picChg>
      </pc:sldChg>
      <pc:sldChg chg="addSp delSp modSp add mod">
        <pc:chgData name="Daniel Fidalgo" userId="461fdbe3-3602-4420-98ea-a6fba76903ea" providerId="ADAL" clId="{B950AC0C-292D-4124-B85E-6F46A147CB58}" dt="2023-02-23T12:35:09.309" v="2088" actId="20577"/>
        <pc:sldMkLst>
          <pc:docMk/>
          <pc:sldMk cId="1428260922" sldId="902"/>
        </pc:sldMkLst>
        <pc:spChg chg="mod">
          <ac:chgData name="Daniel Fidalgo" userId="461fdbe3-3602-4420-98ea-a6fba76903ea" providerId="ADAL" clId="{B950AC0C-292D-4124-B85E-6F46A147CB58}" dt="2023-02-23T12:25:14.324" v="1905" actId="20577"/>
          <ac:spMkLst>
            <pc:docMk/>
            <pc:sldMk cId="1428260922" sldId="902"/>
            <ac:spMk id="6" creationId="{B3EBB95E-0E66-DE30-70E8-99AD90B301E5}"/>
          </ac:spMkLst>
        </pc:spChg>
        <pc:spChg chg="mod">
          <ac:chgData name="Daniel Fidalgo" userId="461fdbe3-3602-4420-98ea-a6fba76903ea" providerId="ADAL" clId="{B950AC0C-292D-4124-B85E-6F46A147CB58}" dt="2023-02-23T12:35:09.309" v="2088" actId="20577"/>
          <ac:spMkLst>
            <pc:docMk/>
            <pc:sldMk cId="1428260922" sldId="902"/>
            <ac:spMk id="7" creationId="{64A87F1D-7A69-4199-6090-A59979815384}"/>
          </ac:spMkLst>
        </pc:spChg>
        <pc:spChg chg="mod">
          <ac:chgData name="Daniel Fidalgo" userId="461fdbe3-3602-4420-98ea-a6fba76903ea" providerId="ADAL" clId="{B950AC0C-292D-4124-B85E-6F46A147CB58}" dt="2023-02-23T12:26:21.162" v="1924" actId="20577"/>
          <ac:spMkLst>
            <pc:docMk/>
            <pc:sldMk cId="1428260922" sldId="902"/>
            <ac:spMk id="10" creationId="{E147AACF-F468-0C4B-FFE5-E29681F2F3D8}"/>
          </ac:spMkLst>
        </pc:spChg>
        <pc:picChg chg="del">
          <ac:chgData name="Daniel Fidalgo" userId="461fdbe3-3602-4420-98ea-a6fba76903ea" providerId="ADAL" clId="{B950AC0C-292D-4124-B85E-6F46A147CB58}" dt="2023-02-23T12:26:03.175" v="1915" actId="478"/>
          <ac:picMkLst>
            <pc:docMk/>
            <pc:sldMk cId="1428260922" sldId="902"/>
            <ac:picMk id="2" creationId="{22B5F830-B0A0-687B-E7B5-94ECC65ACA4F}"/>
          </ac:picMkLst>
        </pc:picChg>
        <pc:picChg chg="del">
          <ac:chgData name="Daniel Fidalgo" userId="461fdbe3-3602-4420-98ea-a6fba76903ea" providerId="ADAL" clId="{B950AC0C-292D-4124-B85E-6F46A147CB58}" dt="2023-02-23T12:25:31.037" v="1908" actId="478"/>
          <ac:picMkLst>
            <pc:docMk/>
            <pc:sldMk cId="1428260922" sldId="902"/>
            <ac:picMk id="3" creationId="{3B854CB1-43A9-A2AE-2B00-44EFEF4A3134}"/>
          </ac:picMkLst>
        </pc:picChg>
        <pc:picChg chg="del">
          <ac:chgData name="Daniel Fidalgo" userId="461fdbe3-3602-4420-98ea-a6fba76903ea" providerId="ADAL" clId="{B950AC0C-292D-4124-B85E-6F46A147CB58}" dt="2023-02-23T12:25:31.824" v="1909" actId="478"/>
          <ac:picMkLst>
            <pc:docMk/>
            <pc:sldMk cId="1428260922" sldId="902"/>
            <ac:picMk id="4" creationId="{4A46B712-1DC4-C10F-A4DD-600A8E69F6FF}"/>
          </ac:picMkLst>
        </pc:picChg>
        <pc:picChg chg="add mod">
          <ac:chgData name="Daniel Fidalgo" userId="461fdbe3-3602-4420-98ea-a6fba76903ea" providerId="ADAL" clId="{B950AC0C-292D-4124-B85E-6F46A147CB58}" dt="2023-02-23T12:26:42.495" v="1930" actId="1076"/>
          <ac:picMkLst>
            <pc:docMk/>
            <pc:sldMk cId="1428260922" sldId="902"/>
            <ac:picMk id="8" creationId="{EE7A2C34-474C-9311-BD83-3F6381FDA41B}"/>
          </ac:picMkLst>
        </pc:picChg>
        <pc:picChg chg="add mod">
          <ac:chgData name="Daniel Fidalgo" userId="461fdbe3-3602-4420-98ea-a6fba76903ea" providerId="ADAL" clId="{B950AC0C-292D-4124-B85E-6F46A147CB58}" dt="2023-02-23T12:26:39.376" v="1928" actId="1076"/>
          <ac:picMkLst>
            <pc:docMk/>
            <pc:sldMk cId="1428260922" sldId="902"/>
            <ac:picMk id="9" creationId="{EBB0F6E0-6A6C-5E74-AAB8-DF3B88BA2B97}"/>
          </ac:picMkLst>
        </pc:picChg>
        <pc:picChg chg="add mod">
          <ac:chgData name="Daniel Fidalgo" userId="461fdbe3-3602-4420-98ea-a6fba76903ea" providerId="ADAL" clId="{B950AC0C-292D-4124-B85E-6F46A147CB58}" dt="2023-02-23T12:26:40.948" v="1929" actId="1076"/>
          <ac:picMkLst>
            <pc:docMk/>
            <pc:sldMk cId="1428260922" sldId="902"/>
            <ac:picMk id="11" creationId="{83AB4059-EF49-5EF4-302F-627EF78524C7}"/>
          </ac:picMkLst>
        </pc:picChg>
        <pc:picChg chg="add del mod">
          <ac:chgData name="Daniel Fidalgo" userId="461fdbe3-3602-4420-98ea-a6fba76903ea" providerId="ADAL" clId="{B950AC0C-292D-4124-B85E-6F46A147CB58}" dt="2023-02-23T12:27:16.866" v="1932"/>
          <ac:picMkLst>
            <pc:docMk/>
            <pc:sldMk cId="1428260922" sldId="902"/>
            <ac:picMk id="12" creationId="{A747F004-0540-B771-F180-E26B24FE9CE7}"/>
          </ac:picMkLst>
        </pc:picChg>
        <pc:picChg chg="add del mod">
          <ac:chgData name="Daniel Fidalgo" userId="461fdbe3-3602-4420-98ea-a6fba76903ea" providerId="ADAL" clId="{B950AC0C-292D-4124-B85E-6F46A147CB58}" dt="2023-02-23T12:27:16.866" v="1932"/>
          <ac:picMkLst>
            <pc:docMk/>
            <pc:sldMk cId="1428260922" sldId="902"/>
            <ac:picMk id="13" creationId="{414CF246-78E0-060B-5FD0-EA8ED31857C9}"/>
          </ac:picMkLst>
        </pc:picChg>
        <pc:picChg chg="add del mod">
          <ac:chgData name="Daniel Fidalgo" userId="461fdbe3-3602-4420-98ea-a6fba76903ea" providerId="ADAL" clId="{B950AC0C-292D-4124-B85E-6F46A147CB58}" dt="2023-02-23T12:27:16.866" v="1932"/>
          <ac:picMkLst>
            <pc:docMk/>
            <pc:sldMk cId="1428260922" sldId="902"/>
            <ac:picMk id="14" creationId="{7F6C1992-5BB4-6FA6-461D-6CF43C130432}"/>
          </ac:picMkLst>
        </pc:picChg>
      </pc:sldChg>
      <pc:sldChg chg="addSp delSp modSp add mod">
        <pc:chgData name="Daniel Fidalgo" userId="461fdbe3-3602-4420-98ea-a6fba76903ea" providerId="ADAL" clId="{B950AC0C-292D-4124-B85E-6F46A147CB58}" dt="2023-02-23T12:30:15.586" v="1994" actId="1076"/>
        <pc:sldMkLst>
          <pc:docMk/>
          <pc:sldMk cId="3860244272" sldId="903"/>
        </pc:sldMkLst>
        <pc:spChg chg="mod">
          <ac:chgData name="Daniel Fidalgo" userId="461fdbe3-3602-4420-98ea-a6fba76903ea" providerId="ADAL" clId="{B950AC0C-292D-4124-B85E-6F46A147CB58}" dt="2023-02-23T12:27:43.413" v="1963" actId="20577"/>
          <ac:spMkLst>
            <pc:docMk/>
            <pc:sldMk cId="3860244272" sldId="903"/>
            <ac:spMk id="6" creationId="{B3EBB95E-0E66-DE30-70E8-99AD90B301E5}"/>
          </ac:spMkLst>
        </pc:spChg>
        <pc:spChg chg="mod">
          <ac:chgData name="Daniel Fidalgo" userId="461fdbe3-3602-4420-98ea-a6fba76903ea" providerId="ADAL" clId="{B950AC0C-292D-4124-B85E-6F46A147CB58}" dt="2023-02-23T12:28:24.775" v="1972" actId="20577"/>
          <ac:spMkLst>
            <pc:docMk/>
            <pc:sldMk cId="3860244272" sldId="903"/>
            <ac:spMk id="7" creationId="{64A87F1D-7A69-4199-6090-A59979815384}"/>
          </ac:spMkLst>
        </pc:spChg>
        <pc:spChg chg="mod">
          <ac:chgData name="Daniel Fidalgo" userId="461fdbe3-3602-4420-98ea-a6fba76903ea" providerId="ADAL" clId="{B950AC0C-292D-4124-B85E-6F46A147CB58}" dt="2023-02-23T12:30:15.586" v="1994" actId="1076"/>
          <ac:spMkLst>
            <pc:docMk/>
            <pc:sldMk cId="3860244272" sldId="903"/>
            <ac:spMk id="10" creationId="{E147AACF-F468-0C4B-FFE5-E29681F2F3D8}"/>
          </ac:spMkLst>
        </pc:spChg>
        <pc:picChg chg="add mod">
          <ac:chgData name="Daniel Fidalgo" userId="461fdbe3-3602-4420-98ea-a6fba76903ea" providerId="ADAL" clId="{B950AC0C-292D-4124-B85E-6F46A147CB58}" dt="2023-02-23T12:30:06.015" v="1993" actId="1076"/>
          <ac:picMkLst>
            <pc:docMk/>
            <pc:sldMk cId="3860244272" sldId="903"/>
            <ac:picMk id="2" creationId="{A457480C-93AD-692F-C19A-BFC8237BF7D8}"/>
          </ac:picMkLst>
        </pc:picChg>
        <pc:picChg chg="add mod">
          <ac:chgData name="Daniel Fidalgo" userId="461fdbe3-3602-4420-98ea-a6fba76903ea" providerId="ADAL" clId="{B950AC0C-292D-4124-B85E-6F46A147CB58}" dt="2023-02-23T12:30:01.641" v="1991" actId="1076"/>
          <ac:picMkLst>
            <pc:docMk/>
            <pc:sldMk cId="3860244272" sldId="903"/>
            <ac:picMk id="3" creationId="{CA35EACF-8812-065C-D188-3F5BC19E701E}"/>
          </ac:picMkLst>
        </pc:picChg>
        <pc:picChg chg="add mod">
          <ac:chgData name="Daniel Fidalgo" userId="461fdbe3-3602-4420-98ea-a6fba76903ea" providerId="ADAL" clId="{B950AC0C-292D-4124-B85E-6F46A147CB58}" dt="2023-02-23T12:30:03.367" v="1992" actId="1076"/>
          <ac:picMkLst>
            <pc:docMk/>
            <pc:sldMk cId="3860244272" sldId="903"/>
            <ac:picMk id="4" creationId="{097BD960-B8A2-E091-9BF7-EC02A11A20A0}"/>
          </ac:picMkLst>
        </pc:picChg>
        <pc:picChg chg="del">
          <ac:chgData name="Daniel Fidalgo" userId="461fdbe3-3602-4420-98ea-a6fba76903ea" providerId="ADAL" clId="{B950AC0C-292D-4124-B85E-6F46A147CB58}" dt="2023-02-23T12:28:55.328" v="1977" actId="478"/>
          <ac:picMkLst>
            <pc:docMk/>
            <pc:sldMk cId="3860244272" sldId="903"/>
            <ac:picMk id="8" creationId="{EE7A2C34-474C-9311-BD83-3F6381FDA41B}"/>
          </ac:picMkLst>
        </pc:picChg>
        <pc:picChg chg="del">
          <ac:chgData name="Daniel Fidalgo" userId="461fdbe3-3602-4420-98ea-a6fba76903ea" providerId="ADAL" clId="{B950AC0C-292D-4124-B85E-6F46A147CB58}" dt="2023-02-23T12:28:54.054" v="1975" actId="478"/>
          <ac:picMkLst>
            <pc:docMk/>
            <pc:sldMk cId="3860244272" sldId="903"/>
            <ac:picMk id="9" creationId="{EBB0F6E0-6A6C-5E74-AAB8-DF3B88BA2B97}"/>
          </ac:picMkLst>
        </pc:picChg>
        <pc:picChg chg="del">
          <ac:chgData name="Daniel Fidalgo" userId="461fdbe3-3602-4420-98ea-a6fba76903ea" providerId="ADAL" clId="{B950AC0C-292D-4124-B85E-6F46A147CB58}" dt="2023-02-23T12:28:54.814" v="1976" actId="478"/>
          <ac:picMkLst>
            <pc:docMk/>
            <pc:sldMk cId="3860244272" sldId="903"/>
            <ac:picMk id="11" creationId="{83AB4059-EF49-5EF4-302F-627EF78524C7}"/>
          </ac:picMkLst>
        </pc:picChg>
      </pc:sldChg>
      <pc:sldChg chg="modSp add mod">
        <pc:chgData name="Daniel Fidalgo" userId="461fdbe3-3602-4420-98ea-a6fba76903ea" providerId="ADAL" clId="{B950AC0C-292D-4124-B85E-6F46A147CB58}" dt="2023-02-23T12:36:13.550" v="2097" actId="20577"/>
        <pc:sldMkLst>
          <pc:docMk/>
          <pc:sldMk cId="3668721585" sldId="904"/>
        </pc:sldMkLst>
        <pc:spChg chg="mod">
          <ac:chgData name="Daniel Fidalgo" userId="461fdbe3-3602-4420-98ea-a6fba76903ea" providerId="ADAL" clId="{B950AC0C-292D-4124-B85E-6F46A147CB58}" dt="2023-02-23T12:36:13.550" v="2097" actId="20577"/>
          <ac:spMkLst>
            <pc:docMk/>
            <pc:sldMk cId="3668721585" sldId="904"/>
            <ac:spMk id="22" creationId="{7954B7BA-2236-27D2-8293-6903062AFB47}"/>
          </ac:spMkLst>
        </pc:spChg>
        <pc:spChg chg="mod">
          <ac:chgData name="Daniel Fidalgo" userId="461fdbe3-3602-4420-98ea-a6fba76903ea" providerId="ADAL" clId="{B950AC0C-292D-4124-B85E-6F46A147CB58}" dt="2023-02-23T12:32:10.843" v="2029" actId="20577"/>
          <ac:spMkLst>
            <pc:docMk/>
            <pc:sldMk cId="3668721585" sldId="904"/>
            <ac:spMk id="23" creationId="{D8ADB256-2181-16C6-6EF8-693B28AD02C0}"/>
          </ac:spMkLst>
        </pc:spChg>
      </pc:sldChg>
      <pc:sldChg chg="addSp delSp modSp new mod modClrScheme chgLayout">
        <pc:chgData name="Daniel Fidalgo" userId="461fdbe3-3602-4420-98ea-a6fba76903ea" providerId="ADAL" clId="{B950AC0C-292D-4124-B85E-6F46A147CB58}" dt="2023-03-02T12:33:00.916" v="3790" actId="20577"/>
        <pc:sldMkLst>
          <pc:docMk/>
          <pc:sldMk cId="2931728399" sldId="905"/>
        </pc:sldMkLst>
        <pc:spChg chg="del mod ord">
          <ac:chgData name="Daniel Fidalgo" userId="461fdbe3-3602-4420-98ea-a6fba76903ea" providerId="ADAL" clId="{B950AC0C-292D-4124-B85E-6F46A147CB58}" dt="2023-02-23T12:43:53.402" v="2108" actId="700"/>
          <ac:spMkLst>
            <pc:docMk/>
            <pc:sldMk cId="2931728399" sldId="905"/>
            <ac:spMk id="2" creationId="{F0FF422E-A87A-DE98-0C82-0D11F9380742}"/>
          </ac:spMkLst>
        </pc:spChg>
        <pc:spChg chg="del mod ord">
          <ac:chgData name="Daniel Fidalgo" userId="461fdbe3-3602-4420-98ea-a6fba76903ea" providerId="ADAL" clId="{B950AC0C-292D-4124-B85E-6F46A147CB58}" dt="2023-02-23T12:43:53.402" v="2108" actId="700"/>
          <ac:spMkLst>
            <pc:docMk/>
            <pc:sldMk cId="2931728399" sldId="905"/>
            <ac:spMk id="3" creationId="{9AA12FAD-7CE2-1BEC-F102-471C24397D3F}"/>
          </ac:spMkLst>
        </pc:spChg>
        <pc:spChg chg="del">
          <ac:chgData name="Daniel Fidalgo" userId="461fdbe3-3602-4420-98ea-a6fba76903ea" providerId="ADAL" clId="{B950AC0C-292D-4124-B85E-6F46A147CB58}" dt="2023-02-23T12:43:53.402" v="2108" actId="700"/>
          <ac:spMkLst>
            <pc:docMk/>
            <pc:sldMk cId="2931728399" sldId="905"/>
            <ac:spMk id="4" creationId="{39EBE518-D7E0-03A8-885D-51BDCD8E14F4}"/>
          </ac:spMkLst>
        </pc:spChg>
        <pc:spChg chg="add mod ord">
          <ac:chgData name="Daniel Fidalgo" userId="461fdbe3-3602-4420-98ea-a6fba76903ea" providerId="ADAL" clId="{B950AC0C-292D-4124-B85E-6F46A147CB58}" dt="2023-03-02T12:33:00.916" v="3790" actId="20577"/>
          <ac:spMkLst>
            <pc:docMk/>
            <pc:sldMk cId="2931728399" sldId="905"/>
            <ac:spMk id="5" creationId="{556920F7-E3D0-4F0B-64B0-CD395697FCDF}"/>
          </ac:spMkLst>
        </pc:spChg>
        <pc:spChg chg="add mod ord">
          <ac:chgData name="Daniel Fidalgo" userId="461fdbe3-3602-4420-98ea-a6fba76903ea" providerId="ADAL" clId="{B950AC0C-292D-4124-B85E-6F46A147CB58}" dt="2023-02-23T12:46:02.927" v="2196" actId="14100"/>
          <ac:spMkLst>
            <pc:docMk/>
            <pc:sldMk cId="2931728399" sldId="905"/>
            <ac:spMk id="6" creationId="{AB027FA9-0311-99B5-83DF-9F7F8B8BD3A0}"/>
          </ac:spMkLst>
        </pc:spChg>
        <pc:spChg chg="add del mod ord">
          <ac:chgData name="Daniel Fidalgo" userId="461fdbe3-3602-4420-98ea-a6fba76903ea" providerId="ADAL" clId="{B950AC0C-292D-4124-B85E-6F46A147CB58}" dt="2023-02-23T12:45:31.937" v="2190" actId="478"/>
          <ac:spMkLst>
            <pc:docMk/>
            <pc:sldMk cId="2931728399" sldId="905"/>
            <ac:spMk id="7" creationId="{8C98975A-1183-A715-2C95-76ACDCB5F21C}"/>
          </ac:spMkLst>
        </pc:spChg>
        <pc:picChg chg="add mod">
          <ac:chgData name="Daniel Fidalgo" userId="461fdbe3-3602-4420-98ea-a6fba76903ea" providerId="ADAL" clId="{B950AC0C-292D-4124-B85E-6F46A147CB58}" dt="2023-02-23T12:46:06.095" v="2198" actId="1076"/>
          <ac:picMkLst>
            <pc:docMk/>
            <pc:sldMk cId="2931728399" sldId="905"/>
            <ac:picMk id="8" creationId="{A36DB81B-4C5B-C904-A79D-0A3793A1CDB3}"/>
          </ac:picMkLst>
        </pc:picChg>
        <pc:picChg chg="add mod">
          <ac:chgData name="Daniel Fidalgo" userId="461fdbe3-3602-4420-98ea-a6fba76903ea" providerId="ADAL" clId="{B950AC0C-292D-4124-B85E-6F46A147CB58}" dt="2023-02-23T12:46:12.873" v="2200" actId="1076"/>
          <ac:picMkLst>
            <pc:docMk/>
            <pc:sldMk cId="2931728399" sldId="905"/>
            <ac:picMk id="9" creationId="{875D9ABC-1858-4415-7423-D9EB2ED49EB8}"/>
          </ac:picMkLst>
        </pc:picChg>
      </pc:sldChg>
      <pc:sldChg chg="addSp delSp modSp new mod">
        <pc:chgData name="Daniel Fidalgo" userId="461fdbe3-3602-4420-98ea-a6fba76903ea" providerId="ADAL" clId="{B950AC0C-292D-4124-B85E-6F46A147CB58}" dt="2023-03-02T14:09:21.532" v="3827" actId="20577"/>
        <pc:sldMkLst>
          <pc:docMk/>
          <pc:sldMk cId="917072785" sldId="906"/>
        </pc:sldMkLst>
        <pc:spChg chg="mod">
          <ac:chgData name="Daniel Fidalgo" userId="461fdbe3-3602-4420-98ea-a6fba76903ea" providerId="ADAL" clId="{B950AC0C-292D-4124-B85E-6F46A147CB58}" dt="2023-02-23T12:49:33.028" v="2315" actId="20577"/>
          <ac:spMkLst>
            <pc:docMk/>
            <pc:sldMk cId="917072785" sldId="906"/>
            <ac:spMk id="2" creationId="{2D3F2F8F-A8BB-840A-8BCC-1AC43E4B2337}"/>
          </ac:spMkLst>
        </pc:spChg>
        <pc:spChg chg="del">
          <ac:chgData name="Daniel Fidalgo" userId="461fdbe3-3602-4420-98ea-a6fba76903ea" providerId="ADAL" clId="{B950AC0C-292D-4124-B85E-6F46A147CB58}" dt="2023-02-23T12:48:46.692" v="2304" actId="478"/>
          <ac:spMkLst>
            <pc:docMk/>
            <pc:sldMk cId="917072785" sldId="906"/>
            <ac:spMk id="3" creationId="{32F94F8B-BC1B-14A1-46A2-A2D74E3F0D46}"/>
          </ac:spMkLst>
        </pc:spChg>
        <pc:spChg chg="mod">
          <ac:chgData name="Daniel Fidalgo" userId="461fdbe3-3602-4420-98ea-a6fba76903ea" providerId="ADAL" clId="{B950AC0C-292D-4124-B85E-6F46A147CB58}" dt="2023-03-02T14:09:21.532" v="3827" actId="20577"/>
          <ac:spMkLst>
            <pc:docMk/>
            <pc:sldMk cId="917072785" sldId="906"/>
            <ac:spMk id="4" creationId="{96F2B6EF-C3ED-9873-120B-B32AF5E4AEC9}"/>
          </ac:spMkLst>
        </pc:spChg>
        <pc:picChg chg="add mod">
          <ac:chgData name="Daniel Fidalgo" userId="461fdbe3-3602-4420-98ea-a6fba76903ea" providerId="ADAL" clId="{B950AC0C-292D-4124-B85E-6F46A147CB58}" dt="2023-02-23T12:49:08.909" v="2310" actId="1076"/>
          <ac:picMkLst>
            <pc:docMk/>
            <pc:sldMk cId="917072785" sldId="906"/>
            <ac:picMk id="6" creationId="{0E630963-BD36-690B-8A5F-39E1FD9069BD}"/>
          </ac:picMkLst>
        </pc:picChg>
      </pc:sldChg>
      <pc:sldChg chg="addSp delSp modSp new mod modClrScheme chgLayout">
        <pc:chgData name="Daniel Fidalgo" userId="461fdbe3-3602-4420-98ea-a6fba76903ea" providerId="ADAL" clId="{B950AC0C-292D-4124-B85E-6F46A147CB58}" dt="2023-03-02T12:31:21.591" v="3789" actId="1076"/>
        <pc:sldMkLst>
          <pc:docMk/>
          <pc:sldMk cId="1661467287" sldId="907"/>
        </pc:sldMkLst>
        <pc:spChg chg="add mod ord">
          <ac:chgData name="Daniel Fidalgo" userId="461fdbe3-3602-4420-98ea-a6fba76903ea" providerId="ADAL" clId="{B950AC0C-292D-4124-B85E-6F46A147CB58}" dt="2023-03-02T12:28:51.610" v="3787" actId="404"/>
          <ac:spMkLst>
            <pc:docMk/>
            <pc:sldMk cId="1661467287" sldId="907"/>
            <ac:spMk id="2" creationId="{3D167540-8642-3E9C-DA6A-435A95C65A28}"/>
          </ac:spMkLst>
        </pc:spChg>
        <pc:spChg chg="del">
          <ac:chgData name="Daniel Fidalgo" userId="461fdbe3-3602-4420-98ea-a6fba76903ea" providerId="ADAL" clId="{B950AC0C-292D-4124-B85E-6F46A147CB58}" dt="2023-02-23T12:50:10.042" v="2345" actId="478"/>
          <ac:spMkLst>
            <pc:docMk/>
            <pc:sldMk cId="1661467287" sldId="907"/>
            <ac:spMk id="2" creationId="{8D7197BD-9F52-E2DE-FB50-AA125F330F87}"/>
          </ac:spMkLst>
        </pc:spChg>
        <pc:spChg chg="add del mod ord">
          <ac:chgData name="Daniel Fidalgo" userId="461fdbe3-3602-4420-98ea-a6fba76903ea" providerId="ADAL" clId="{B950AC0C-292D-4124-B85E-6F46A147CB58}" dt="2023-03-01T16:00:55.654" v="3240" actId="478"/>
          <ac:spMkLst>
            <pc:docMk/>
            <pc:sldMk cId="1661467287" sldId="907"/>
            <ac:spMk id="3" creationId="{0B82FCA5-76D7-3571-47AC-943EDC46EA33}"/>
          </ac:spMkLst>
        </pc:spChg>
        <pc:spChg chg="del">
          <ac:chgData name="Daniel Fidalgo" userId="461fdbe3-3602-4420-98ea-a6fba76903ea" providerId="ADAL" clId="{B950AC0C-292D-4124-B85E-6F46A147CB58}" dt="2023-02-23T12:50:09.042" v="2344" actId="478"/>
          <ac:spMkLst>
            <pc:docMk/>
            <pc:sldMk cId="1661467287" sldId="907"/>
            <ac:spMk id="3" creationId="{9DFF7F71-B9AB-9A01-2E98-24117BD01605}"/>
          </ac:spMkLst>
        </pc:spChg>
        <pc:spChg chg="mod ord">
          <ac:chgData name="Daniel Fidalgo" userId="461fdbe3-3602-4420-98ea-a6fba76903ea" providerId="ADAL" clId="{B950AC0C-292D-4124-B85E-6F46A147CB58}" dt="2023-03-01T16:00:53.298" v="3239" actId="700"/>
          <ac:spMkLst>
            <pc:docMk/>
            <pc:sldMk cId="1661467287" sldId="907"/>
            <ac:spMk id="4" creationId="{AD28F11E-1450-A82C-C908-FB0B5B20D74B}"/>
          </ac:spMkLst>
        </pc:spChg>
        <pc:spChg chg="mod ord">
          <ac:chgData name="Daniel Fidalgo" userId="461fdbe3-3602-4420-98ea-a6fba76903ea" providerId="ADAL" clId="{B950AC0C-292D-4124-B85E-6F46A147CB58}" dt="2023-03-01T16:00:53.298" v="3239" actId="700"/>
          <ac:spMkLst>
            <pc:docMk/>
            <pc:sldMk cId="1661467287" sldId="907"/>
            <ac:spMk id="5" creationId="{B573F049-03A4-E1D9-021E-B61688C2C51B}"/>
          </ac:spMkLst>
        </pc:spChg>
        <pc:picChg chg="add mod">
          <ac:chgData name="Daniel Fidalgo" userId="461fdbe3-3602-4420-98ea-a6fba76903ea" providerId="ADAL" clId="{B950AC0C-292D-4124-B85E-6F46A147CB58}" dt="2023-03-02T12:31:21.591" v="3789" actId="1076"/>
          <ac:picMkLst>
            <pc:docMk/>
            <pc:sldMk cId="1661467287" sldId="907"/>
            <ac:picMk id="6" creationId="{DDD3B759-163C-F452-06E9-14D0D876F8EA}"/>
          </ac:picMkLst>
        </pc:picChg>
      </pc:sldChg>
      <pc:sldChg chg="addSp delSp modSp new mod">
        <pc:chgData name="Daniel Fidalgo" userId="461fdbe3-3602-4420-98ea-a6fba76903ea" providerId="ADAL" clId="{B950AC0C-292D-4124-B85E-6F46A147CB58}" dt="2023-02-23T12:54:05.420" v="2526" actId="20577"/>
        <pc:sldMkLst>
          <pc:docMk/>
          <pc:sldMk cId="1751596765" sldId="908"/>
        </pc:sldMkLst>
        <pc:spChg chg="mod">
          <ac:chgData name="Daniel Fidalgo" userId="461fdbe3-3602-4420-98ea-a6fba76903ea" providerId="ADAL" clId="{B950AC0C-292D-4124-B85E-6F46A147CB58}" dt="2023-02-23T12:54:05.420" v="2526" actId="20577"/>
          <ac:spMkLst>
            <pc:docMk/>
            <pc:sldMk cId="1751596765" sldId="908"/>
            <ac:spMk id="2" creationId="{9EFA052E-491D-F8F8-6BC9-38F7E8D03633}"/>
          </ac:spMkLst>
        </pc:spChg>
        <pc:spChg chg="del">
          <ac:chgData name="Daniel Fidalgo" userId="461fdbe3-3602-4420-98ea-a6fba76903ea" providerId="ADAL" clId="{B950AC0C-292D-4124-B85E-6F46A147CB58}" dt="2023-02-23T12:52:53.583" v="2406" actId="478"/>
          <ac:spMkLst>
            <pc:docMk/>
            <pc:sldMk cId="1751596765" sldId="908"/>
            <ac:spMk id="3" creationId="{83681B32-5FF7-C161-DEE5-8E6271B8F467}"/>
          </ac:spMkLst>
        </pc:spChg>
        <pc:spChg chg="mod">
          <ac:chgData name="Daniel Fidalgo" userId="461fdbe3-3602-4420-98ea-a6fba76903ea" providerId="ADAL" clId="{B950AC0C-292D-4124-B85E-6F46A147CB58}" dt="2023-02-23T12:50:51.492" v="2378" actId="20577"/>
          <ac:spMkLst>
            <pc:docMk/>
            <pc:sldMk cId="1751596765" sldId="908"/>
            <ac:spMk id="4" creationId="{16FDC0D9-2FBF-EC33-2508-019BF38A1F8B}"/>
          </ac:spMkLst>
        </pc:spChg>
        <pc:picChg chg="add mod">
          <ac:chgData name="Daniel Fidalgo" userId="461fdbe3-3602-4420-98ea-a6fba76903ea" providerId="ADAL" clId="{B950AC0C-292D-4124-B85E-6F46A147CB58}" dt="2023-02-23T12:53:06.048" v="2411" actId="1076"/>
          <ac:picMkLst>
            <pc:docMk/>
            <pc:sldMk cId="1751596765" sldId="908"/>
            <ac:picMk id="6" creationId="{30DD3023-A62E-62CF-5448-63BB55C5A80F}"/>
          </ac:picMkLst>
        </pc:picChg>
      </pc:sldChg>
      <pc:sldChg chg="addSp delSp modSp new mod modClrScheme chgLayout">
        <pc:chgData name="Daniel Fidalgo" userId="461fdbe3-3602-4420-98ea-a6fba76903ea" providerId="ADAL" clId="{B950AC0C-292D-4124-B85E-6F46A147CB58}" dt="2023-02-23T12:56:47.991" v="2582" actId="1076"/>
        <pc:sldMkLst>
          <pc:docMk/>
          <pc:sldMk cId="4288715880" sldId="909"/>
        </pc:sldMkLst>
        <pc:spChg chg="del mod ord">
          <ac:chgData name="Daniel Fidalgo" userId="461fdbe3-3602-4420-98ea-a6fba76903ea" providerId="ADAL" clId="{B950AC0C-292D-4124-B85E-6F46A147CB58}" dt="2023-02-23T12:55:16.847" v="2563" actId="700"/>
          <ac:spMkLst>
            <pc:docMk/>
            <pc:sldMk cId="4288715880" sldId="909"/>
            <ac:spMk id="2" creationId="{8B090437-8FCA-DD3F-A0E3-7D267018DFD0}"/>
          </ac:spMkLst>
        </pc:spChg>
        <pc:spChg chg="del mod ord">
          <ac:chgData name="Daniel Fidalgo" userId="461fdbe3-3602-4420-98ea-a6fba76903ea" providerId="ADAL" clId="{B950AC0C-292D-4124-B85E-6F46A147CB58}" dt="2023-02-23T12:55:16.847" v="2563" actId="700"/>
          <ac:spMkLst>
            <pc:docMk/>
            <pc:sldMk cId="4288715880" sldId="909"/>
            <ac:spMk id="3" creationId="{513EA838-9DB1-B7AC-84AA-009141DDE751}"/>
          </ac:spMkLst>
        </pc:spChg>
        <pc:spChg chg="mod ord">
          <ac:chgData name="Daniel Fidalgo" userId="461fdbe3-3602-4420-98ea-a6fba76903ea" providerId="ADAL" clId="{B950AC0C-292D-4124-B85E-6F46A147CB58}" dt="2023-02-23T12:55:16.847" v="2563" actId="700"/>
          <ac:spMkLst>
            <pc:docMk/>
            <pc:sldMk cId="4288715880" sldId="909"/>
            <ac:spMk id="4" creationId="{0C86431D-1C69-9BB8-11A0-B19E6B157D3B}"/>
          </ac:spMkLst>
        </pc:spChg>
        <pc:spChg chg="mod ord">
          <ac:chgData name="Daniel Fidalgo" userId="461fdbe3-3602-4420-98ea-a6fba76903ea" providerId="ADAL" clId="{B950AC0C-292D-4124-B85E-6F46A147CB58}" dt="2023-02-23T12:55:16.847" v="2563" actId="700"/>
          <ac:spMkLst>
            <pc:docMk/>
            <pc:sldMk cId="4288715880" sldId="909"/>
            <ac:spMk id="5" creationId="{38C9063A-D71D-C844-8BE2-30EB931CB56C}"/>
          </ac:spMkLst>
        </pc:spChg>
        <pc:spChg chg="add mod ord">
          <ac:chgData name="Daniel Fidalgo" userId="461fdbe3-3602-4420-98ea-a6fba76903ea" providerId="ADAL" clId="{B950AC0C-292D-4124-B85E-6F46A147CB58}" dt="2023-02-23T12:56:19.086" v="2578" actId="20577"/>
          <ac:spMkLst>
            <pc:docMk/>
            <pc:sldMk cId="4288715880" sldId="909"/>
            <ac:spMk id="6" creationId="{E2E99DA5-BD91-1AF2-F883-F5505544E295}"/>
          </ac:spMkLst>
        </pc:spChg>
        <pc:spChg chg="add del mod ord">
          <ac:chgData name="Daniel Fidalgo" userId="461fdbe3-3602-4420-98ea-a6fba76903ea" providerId="ADAL" clId="{B950AC0C-292D-4124-B85E-6F46A147CB58}" dt="2023-02-23T12:56:40.648" v="2579" actId="478"/>
          <ac:spMkLst>
            <pc:docMk/>
            <pc:sldMk cId="4288715880" sldId="909"/>
            <ac:spMk id="7" creationId="{CD006213-3F9F-188E-0939-5298670C663C}"/>
          </ac:spMkLst>
        </pc:spChg>
        <pc:picChg chg="add mod">
          <ac:chgData name="Daniel Fidalgo" userId="461fdbe3-3602-4420-98ea-a6fba76903ea" providerId="ADAL" clId="{B950AC0C-292D-4124-B85E-6F46A147CB58}" dt="2023-02-23T12:56:47.991" v="2582" actId="1076"/>
          <ac:picMkLst>
            <pc:docMk/>
            <pc:sldMk cId="4288715880" sldId="909"/>
            <ac:picMk id="8" creationId="{2A919FAC-5D2C-2363-172C-E6D6520C3555}"/>
          </ac:picMkLst>
        </pc:picChg>
      </pc:sldChg>
      <pc:sldChg chg="addSp delSp modSp new del mod modClrScheme chgLayout">
        <pc:chgData name="Daniel Fidalgo" userId="461fdbe3-3602-4420-98ea-a6fba76903ea" providerId="ADAL" clId="{B950AC0C-292D-4124-B85E-6F46A147CB58}" dt="2023-02-23T12:57:26.467" v="2586" actId="2696"/>
        <pc:sldMkLst>
          <pc:docMk/>
          <pc:sldMk cId="328775653" sldId="910"/>
        </pc:sldMkLst>
        <pc:spChg chg="add del mod ord">
          <ac:chgData name="Daniel Fidalgo" userId="461fdbe3-3602-4420-98ea-a6fba76903ea" providerId="ADAL" clId="{B950AC0C-292D-4124-B85E-6F46A147CB58}" dt="2023-02-23T12:57:20.879" v="2585" actId="700"/>
          <ac:spMkLst>
            <pc:docMk/>
            <pc:sldMk cId="328775653" sldId="910"/>
            <ac:spMk id="2" creationId="{8CBD1119-E8A2-D069-3C12-D3EDFCE9C778}"/>
          </ac:spMkLst>
        </pc:spChg>
        <pc:spChg chg="add del mod ord">
          <ac:chgData name="Daniel Fidalgo" userId="461fdbe3-3602-4420-98ea-a6fba76903ea" providerId="ADAL" clId="{B950AC0C-292D-4124-B85E-6F46A147CB58}" dt="2023-02-23T12:57:20.879" v="2585" actId="700"/>
          <ac:spMkLst>
            <pc:docMk/>
            <pc:sldMk cId="328775653" sldId="910"/>
            <ac:spMk id="3" creationId="{D2340F58-F62C-DF9C-C33B-FF0791116C5B}"/>
          </ac:spMkLst>
        </pc:spChg>
        <pc:spChg chg="add del">
          <ac:chgData name="Daniel Fidalgo" userId="461fdbe3-3602-4420-98ea-a6fba76903ea" providerId="ADAL" clId="{B950AC0C-292D-4124-B85E-6F46A147CB58}" dt="2023-02-23T12:57:20.879" v="2585" actId="700"/>
          <ac:spMkLst>
            <pc:docMk/>
            <pc:sldMk cId="328775653" sldId="910"/>
            <ac:spMk id="4" creationId="{B4B1CEEB-7EA0-67CA-2B72-361341BEDFFC}"/>
          </ac:spMkLst>
        </pc:spChg>
        <pc:spChg chg="mod ord">
          <ac:chgData name="Daniel Fidalgo" userId="461fdbe3-3602-4420-98ea-a6fba76903ea" providerId="ADAL" clId="{B950AC0C-292D-4124-B85E-6F46A147CB58}" dt="2023-02-23T12:57:20.879" v="2585" actId="700"/>
          <ac:spMkLst>
            <pc:docMk/>
            <pc:sldMk cId="328775653" sldId="910"/>
            <ac:spMk id="5" creationId="{8A68FBC0-8430-208E-15CF-9884D498F812}"/>
          </ac:spMkLst>
        </pc:spChg>
        <pc:spChg chg="add del mod ord">
          <ac:chgData name="Daniel Fidalgo" userId="461fdbe3-3602-4420-98ea-a6fba76903ea" providerId="ADAL" clId="{B950AC0C-292D-4124-B85E-6F46A147CB58}" dt="2023-02-23T12:57:20.879" v="2585" actId="700"/>
          <ac:spMkLst>
            <pc:docMk/>
            <pc:sldMk cId="328775653" sldId="910"/>
            <ac:spMk id="6" creationId="{E266413E-374B-C16C-81FF-00DDA213D8BF}"/>
          </ac:spMkLst>
        </pc:spChg>
        <pc:spChg chg="add del mod ord">
          <ac:chgData name="Daniel Fidalgo" userId="461fdbe3-3602-4420-98ea-a6fba76903ea" providerId="ADAL" clId="{B950AC0C-292D-4124-B85E-6F46A147CB58}" dt="2023-02-23T12:57:20.879" v="2585" actId="700"/>
          <ac:spMkLst>
            <pc:docMk/>
            <pc:sldMk cId="328775653" sldId="910"/>
            <ac:spMk id="7" creationId="{0AC82303-C819-04AC-03E6-236713A1D0C4}"/>
          </ac:spMkLst>
        </pc:spChg>
        <pc:spChg chg="add del mod ord">
          <ac:chgData name="Daniel Fidalgo" userId="461fdbe3-3602-4420-98ea-a6fba76903ea" providerId="ADAL" clId="{B950AC0C-292D-4124-B85E-6F46A147CB58}" dt="2023-02-23T12:57:20.879" v="2585" actId="700"/>
          <ac:spMkLst>
            <pc:docMk/>
            <pc:sldMk cId="328775653" sldId="910"/>
            <ac:spMk id="8" creationId="{620523DD-1526-861E-3B01-88540D0022E5}"/>
          </ac:spMkLst>
        </pc:spChg>
      </pc:sldChg>
      <pc:sldChg chg="modSp add mod">
        <pc:chgData name="Daniel Fidalgo" userId="461fdbe3-3602-4420-98ea-a6fba76903ea" providerId="ADAL" clId="{B950AC0C-292D-4124-B85E-6F46A147CB58}" dt="2023-02-23T12:58:01.611" v="2605" actId="20577"/>
        <pc:sldMkLst>
          <pc:docMk/>
          <pc:sldMk cId="4182182680" sldId="910"/>
        </pc:sldMkLst>
        <pc:spChg chg="mod">
          <ac:chgData name="Daniel Fidalgo" userId="461fdbe3-3602-4420-98ea-a6fba76903ea" providerId="ADAL" clId="{B950AC0C-292D-4124-B85E-6F46A147CB58}" dt="2023-02-23T12:58:01.611" v="2605" actId="20577"/>
          <ac:spMkLst>
            <pc:docMk/>
            <pc:sldMk cId="4182182680" sldId="910"/>
            <ac:spMk id="22" creationId="{7954B7BA-2236-27D2-8293-6903062AFB47}"/>
          </ac:spMkLst>
        </pc:spChg>
        <pc:spChg chg="mod">
          <ac:chgData name="Daniel Fidalgo" userId="461fdbe3-3602-4420-98ea-a6fba76903ea" providerId="ADAL" clId="{B950AC0C-292D-4124-B85E-6F46A147CB58}" dt="2023-02-23T12:57:56.090" v="2589" actId="20577"/>
          <ac:spMkLst>
            <pc:docMk/>
            <pc:sldMk cId="4182182680" sldId="910"/>
            <ac:spMk id="23" creationId="{D8ADB256-2181-16C6-6EF8-693B28AD02C0}"/>
          </ac:spMkLst>
        </pc:spChg>
      </pc:sldChg>
      <pc:sldChg chg="addSp delSp modSp new mod modClrScheme chgLayout">
        <pc:chgData name="Daniel Fidalgo" userId="461fdbe3-3602-4420-98ea-a6fba76903ea" providerId="ADAL" clId="{B950AC0C-292D-4124-B85E-6F46A147CB58}" dt="2023-03-02T16:18:35.086" v="4119" actId="20577"/>
        <pc:sldMkLst>
          <pc:docMk/>
          <pc:sldMk cId="921793514" sldId="911"/>
        </pc:sldMkLst>
        <pc:spChg chg="del">
          <ac:chgData name="Daniel Fidalgo" userId="461fdbe3-3602-4420-98ea-a6fba76903ea" providerId="ADAL" clId="{B950AC0C-292D-4124-B85E-6F46A147CB58}" dt="2023-03-01T09:57:19.336" v="2607" actId="700"/>
          <ac:spMkLst>
            <pc:docMk/>
            <pc:sldMk cId="921793514" sldId="911"/>
            <ac:spMk id="2" creationId="{65A419F8-C713-8275-C5C8-A103E1FC9F49}"/>
          </ac:spMkLst>
        </pc:spChg>
        <pc:spChg chg="del mod ord">
          <ac:chgData name="Daniel Fidalgo" userId="461fdbe3-3602-4420-98ea-a6fba76903ea" providerId="ADAL" clId="{B950AC0C-292D-4124-B85E-6F46A147CB58}" dt="2023-03-01T09:57:19.336" v="2607" actId="700"/>
          <ac:spMkLst>
            <pc:docMk/>
            <pc:sldMk cId="921793514" sldId="911"/>
            <ac:spMk id="3" creationId="{503FAB3B-BDB9-DEBF-9B63-99D9147B74DE}"/>
          </ac:spMkLst>
        </pc:spChg>
        <pc:spChg chg="del">
          <ac:chgData name="Daniel Fidalgo" userId="461fdbe3-3602-4420-98ea-a6fba76903ea" providerId="ADAL" clId="{B950AC0C-292D-4124-B85E-6F46A147CB58}" dt="2023-03-01T09:57:19.336" v="2607" actId="700"/>
          <ac:spMkLst>
            <pc:docMk/>
            <pc:sldMk cId="921793514" sldId="911"/>
            <ac:spMk id="4" creationId="{14EF6727-216A-5A44-29FD-AC67A6C0BA30}"/>
          </ac:spMkLst>
        </pc:spChg>
        <pc:spChg chg="add mod ord">
          <ac:chgData name="Daniel Fidalgo" userId="461fdbe3-3602-4420-98ea-a6fba76903ea" providerId="ADAL" clId="{B950AC0C-292D-4124-B85E-6F46A147CB58}" dt="2023-03-02T15:58:43.821" v="3841" actId="20577"/>
          <ac:spMkLst>
            <pc:docMk/>
            <pc:sldMk cId="921793514" sldId="911"/>
            <ac:spMk id="5" creationId="{C01357E9-6499-5A8F-27DF-62EFD5A6D853}"/>
          </ac:spMkLst>
        </pc:spChg>
        <pc:spChg chg="add mod ord">
          <ac:chgData name="Daniel Fidalgo" userId="461fdbe3-3602-4420-98ea-a6fba76903ea" providerId="ADAL" clId="{B950AC0C-292D-4124-B85E-6F46A147CB58}" dt="2023-03-02T16:18:35.086" v="4119" actId="20577"/>
          <ac:spMkLst>
            <pc:docMk/>
            <pc:sldMk cId="921793514" sldId="911"/>
            <ac:spMk id="6" creationId="{805D6155-31B6-3456-566B-C4D336BD35D5}"/>
          </ac:spMkLst>
        </pc:spChg>
      </pc:sldChg>
      <pc:sldChg chg="modSp new del mod">
        <pc:chgData name="Daniel Fidalgo" userId="461fdbe3-3602-4420-98ea-a6fba76903ea" providerId="ADAL" clId="{B950AC0C-292D-4124-B85E-6F46A147CB58}" dt="2023-03-01T17:05:48.769" v="3333" actId="2696"/>
        <pc:sldMkLst>
          <pc:docMk/>
          <pc:sldMk cId="4259530596" sldId="912"/>
        </pc:sldMkLst>
        <pc:spChg chg="mod">
          <ac:chgData name="Daniel Fidalgo" userId="461fdbe3-3602-4420-98ea-a6fba76903ea" providerId="ADAL" clId="{B950AC0C-292D-4124-B85E-6F46A147CB58}" dt="2023-03-01T12:24:11.576" v="2734" actId="20577"/>
          <ac:spMkLst>
            <pc:docMk/>
            <pc:sldMk cId="4259530596" sldId="912"/>
            <ac:spMk id="4" creationId="{8DF60D1C-7AA3-AD47-3215-D672242049AF}"/>
          </ac:spMkLst>
        </pc:spChg>
      </pc:sldChg>
      <pc:sldChg chg="addSp delSp modSp new mod">
        <pc:chgData name="Daniel Fidalgo" userId="461fdbe3-3602-4420-98ea-a6fba76903ea" providerId="ADAL" clId="{B950AC0C-292D-4124-B85E-6F46A147CB58}" dt="2023-03-02T14:08:55.435" v="3823" actId="20577"/>
        <pc:sldMkLst>
          <pc:docMk/>
          <pc:sldMk cId="612773510" sldId="913"/>
        </pc:sldMkLst>
        <pc:spChg chg="del">
          <ac:chgData name="Daniel Fidalgo" userId="461fdbe3-3602-4420-98ea-a6fba76903ea" providerId="ADAL" clId="{B950AC0C-292D-4124-B85E-6F46A147CB58}" dt="2023-03-01T16:54:14.677" v="3324" actId="478"/>
          <ac:spMkLst>
            <pc:docMk/>
            <pc:sldMk cId="612773510" sldId="913"/>
            <ac:spMk id="2" creationId="{7E9F6635-50A3-4969-A955-5D3210F3FE3F}"/>
          </ac:spMkLst>
        </pc:spChg>
        <pc:spChg chg="del">
          <ac:chgData name="Daniel Fidalgo" userId="461fdbe3-3602-4420-98ea-a6fba76903ea" providerId="ADAL" clId="{B950AC0C-292D-4124-B85E-6F46A147CB58}" dt="2023-03-01T16:54:16.504" v="3325" actId="478"/>
          <ac:spMkLst>
            <pc:docMk/>
            <pc:sldMk cId="612773510" sldId="913"/>
            <ac:spMk id="3" creationId="{38EA96CE-9916-6C1D-409B-58A951D215FE}"/>
          </ac:spMkLst>
        </pc:spChg>
        <pc:spChg chg="mod">
          <ac:chgData name="Daniel Fidalgo" userId="461fdbe3-3602-4420-98ea-a6fba76903ea" providerId="ADAL" clId="{B950AC0C-292D-4124-B85E-6F46A147CB58}" dt="2023-03-02T14:08:55.435" v="3823" actId="20577"/>
          <ac:spMkLst>
            <pc:docMk/>
            <pc:sldMk cId="612773510" sldId="913"/>
            <ac:spMk id="4" creationId="{5861D5EE-E447-BC3A-D66B-E3A0E241EA4C}"/>
          </ac:spMkLst>
        </pc:spChg>
        <pc:picChg chg="add mod">
          <ac:chgData name="Daniel Fidalgo" userId="461fdbe3-3602-4420-98ea-a6fba76903ea" providerId="ADAL" clId="{B950AC0C-292D-4124-B85E-6F46A147CB58}" dt="2023-03-01T16:54:32.017" v="3332" actId="1076"/>
          <ac:picMkLst>
            <pc:docMk/>
            <pc:sldMk cId="612773510" sldId="913"/>
            <ac:picMk id="7" creationId="{C0295B19-76BA-7230-8F17-6B2BE1B5467E}"/>
          </ac:picMkLst>
        </pc:picChg>
      </pc:sldChg>
      <pc:sldChg chg="addSp delSp modSp new mod">
        <pc:chgData name="Daniel Fidalgo" userId="461fdbe3-3602-4420-98ea-a6fba76903ea" providerId="ADAL" clId="{B950AC0C-292D-4124-B85E-6F46A147CB58}" dt="2023-03-01T15:46:40.783" v="3236" actId="20577"/>
        <pc:sldMkLst>
          <pc:docMk/>
          <pc:sldMk cId="1604882855" sldId="914"/>
        </pc:sldMkLst>
        <pc:spChg chg="add del mod">
          <ac:chgData name="Daniel Fidalgo" userId="461fdbe3-3602-4420-98ea-a6fba76903ea" providerId="ADAL" clId="{B950AC0C-292D-4124-B85E-6F46A147CB58}" dt="2023-03-01T15:46:40.783" v="3236" actId="20577"/>
          <ac:spMkLst>
            <pc:docMk/>
            <pc:sldMk cId="1604882855" sldId="914"/>
            <ac:spMk id="2" creationId="{5E9EE947-7470-5507-A563-3958A377470D}"/>
          </ac:spMkLst>
        </pc:spChg>
        <pc:spChg chg="del">
          <ac:chgData name="Daniel Fidalgo" userId="461fdbe3-3602-4420-98ea-a6fba76903ea" providerId="ADAL" clId="{B950AC0C-292D-4124-B85E-6F46A147CB58}" dt="2023-03-01T15:42:06.617" v="2874" actId="478"/>
          <ac:spMkLst>
            <pc:docMk/>
            <pc:sldMk cId="1604882855" sldId="914"/>
            <ac:spMk id="3" creationId="{CF2FDACB-05D4-91FE-A739-4F5AB2D9C8C1}"/>
          </ac:spMkLst>
        </pc:spChg>
        <pc:spChg chg="mod">
          <ac:chgData name="Daniel Fidalgo" userId="461fdbe3-3602-4420-98ea-a6fba76903ea" providerId="ADAL" clId="{B950AC0C-292D-4124-B85E-6F46A147CB58}" dt="2023-03-01T15:41:33.089" v="2873" actId="20577"/>
          <ac:spMkLst>
            <pc:docMk/>
            <pc:sldMk cId="1604882855" sldId="914"/>
            <ac:spMk id="4" creationId="{D4072124-8F20-B4F4-77AC-ADB9810E0641}"/>
          </ac:spMkLst>
        </pc:spChg>
        <pc:picChg chg="add mod">
          <ac:chgData name="Daniel Fidalgo" userId="461fdbe3-3602-4420-98ea-a6fba76903ea" providerId="ADAL" clId="{B950AC0C-292D-4124-B85E-6F46A147CB58}" dt="2023-03-01T15:42:10.417" v="2876" actId="1076"/>
          <ac:picMkLst>
            <pc:docMk/>
            <pc:sldMk cId="1604882855" sldId="914"/>
            <ac:picMk id="7" creationId="{196385F8-223B-C75E-1CA5-F22141272D47}"/>
          </ac:picMkLst>
        </pc:picChg>
        <pc:picChg chg="add mod">
          <ac:chgData name="Daniel Fidalgo" userId="461fdbe3-3602-4420-98ea-a6fba76903ea" providerId="ADAL" clId="{B950AC0C-292D-4124-B85E-6F46A147CB58}" dt="2023-03-01T15:42:41.468" v="2879" actId="1076"/>
          <ac:picMkLst>
            <pc:docMk/>
            <pc:sldMk cId="1604882855" sldId="914"/>
            <ac:picMk id="9" creationId="{EB0C5E98-CE8B-40F0-B5C3-15348486FCCE}"/>
          </ac:picMkLst>
        </pc:picChg>
      </pc:sldChg>
      <pc:sldChg chg="addSp delSp modSp new mod">
        <pc:chgData name="Daniel Fidalgo" userId="461fdbe3-3602-4420-98ea-a6fba76903ea" providerId="ADAL" clId="{B950AC0C-292D-4124-B85E-6F46A147CB58}" dt="2023-03-01T12:29:02.324" v="2814" actId="1076"/>
        <pc:sldMkLst>
          <pc:docMk/>
          <pc:sldMk cId="2674699413" sldId="915"/>
        </pc:sldMkLst>
        <pc:spChg chg="del">
          <ac:chgData name="Daniel Fidalgo" userId="461fdbe3-3602-4420-98ea-a6fba76903ea" providerId="ADAL" clId="{B950AC0C-292D-4124-B85E-6F46A147CB58}" dt="2023-03-01T12:28:46.833" v="2807" actId="478"/>
          <ac:spMkLst>
            <pc:docMk/>
            <pc:sldMk cId="2674699413" sldId="915"/>
            <ac:spMk id="2" creationId="{D568B38A-0472-2C5C-4301-CCB3D96581F3}"/>
          </ac:spMkLst>
        </pc:spChg>
        <pc:spChg chg="del">
          <ac:chgData name="Daniel Fidalgo" userId="461fdbe3-3602-4420-98ea-a6fba76903ea" providerId="ADAL" clId="{B950AC0C-292D-4124-B85E-6F46A147CB58}" dt="2023-03-01T12:28:48.792" v="2809" actId="478"/>
          <ac:spMkLst>
            <pc:docMk/>
            <pc:sldMk cId="2674699413" sldId="915"/>
            <ac:spMk id="3" creationId="{767ED701-EB6D-31CA-7B69-CD285A74943F}"/>
          </ac:spMkLst>
        </pc:spChg>
        <pc:spChg chg="mod">
          <ac:chgData name="Daniel Fidalgo" userId="461fdbe3-3602-4420-98ea-a6fba76903ea" providerId="ADAL" clId="{B950AC0C-292D-4124-B85E-6F46A147CB58}" dt="2023-03-01T12:28:28.293" v="2805" actId="20577"/>
          <ac:spMkLst>
            <pc:docMk/>
            <pc:sldMk cId="2674699413" sldId="915"/>
            <ac:spMk id="4" creationId="{63C22540-6A8D-5999-A689-48EB42870518}"/>
          </ac:spMkLst>
        </pc:spChg>
        <pc:picChg chg="add mod">
          <ac:chgData name="Daniel Fidalgo" userId="461fdbe3-3602-4420-98ea-a6fba76903ea" providerId="ADAL" clId="{B950AC0C-292D-4124-B85E-6F46A147CB58}" dt="2023-03-01T12:29:02.324" v="2814" actId="1076"/>
          <ac:picMkLst>
            <pc:docMk/>
            <pc:sldMk cId="2674699413" sldId="915"/>
            <ac:picMk id="6" creationId="{6BAE1494-116A-B236-D23D-CDF671A22AF6}"/>
          </ac:picMkLst>
        </pc:picChg>
      </pc:sldChg>
    </pc:docChg>
  </pc:docChgLst>
  <pc:docChgLst>
    <pc:chgData name="Daniel Fidalgo" userId="461fdbe3-3602-4420-98ea-a6fba76903ea" providerId="ADAL" clId="{62164694-FF91-4D64-80F7-62B6A592B063}"/>
    <pc:docChg chg="undo redo custSel addSld delSld modSld sldOrd addSection delSection modSection">
      <pc:chgData name="Daniel Fidalgo" userId="461fdbe3-3602-4420-98ea-a6fba76903ea" providerId="ADAL" clId="{62164694-FF91-4D64-80F7-62B6A592B063}" dt="2023-02-23T10:42:51.988" v="3842" actId="20577"/>
      <pc:docMkLst>
        <pc:docMk/>
      </pc:docMkLst>
      <pc:sldChg chg="del">
        <pc:chgData name="Daniel Fidalgo" userId="461fdbe3-3602-4420-98ea-a6fba76903ea" providerId="ADAL" clId="{62164694-FF91-4D64-80F7-62B6A592B063}" dt="2023-02-21T10:44:02.680" v="1223" actId="2696"/>
        <pc:sldMkLst>
          <pc:docMk/>
          <pc:sldMk cId="2148215751" sldId="817"/>
        </pc:sldMkLst>
      </pc:sldChg>
      <pc:sldChg chg="del">
        <pc:chgData name="Daniel Fidalgo" userId="461fdbe3-3602-4420-98ea-a6fba76903ea" providerId="ADAL" clId="{62164694-FF91-4D64-80F7-62B6A592B063}" dt="2023-02-22T10:08:51.783" v="3063" actId="2696"/>
        <pc:sldMkLst>
          <pc:docMk/>
          <pc:sldMk cId="1831022359" sldId="818"/>
        </pc:sldMkLst>
      </pc:sldChg>
      <pc:sldChg chg="del">
        <pc:chgData name="Daniel Fidalgo" userId="461fdbe3-3602-4420-98ea-a6fba76903ea" providerId="ADAL" clId="{62164694-FF91-4D64-80F7-62B6A592B063}" dt="2023-02-22T10:09:00.526" v="3064" actId="2696"/>
        <pc:sldMkLst>
          <pc:docMk/>
          <pc:sldMk cId="734789336" sldId="824"/>
        </pc:sldMkLst>
      </pc:sldChg>
      <pc:sldChg chg="del">
        <pc:chgData name="Daniel Fidalgo" userId="461fdbe3-3602-4420-98ea-a6fba76903ea" providerId="ADAL" clId="{62164694-FF91-4D64-80F7-62B6A592B063}" dt="2023-02-22T10:09:00.526" v="3064" actId="2696"/>
        <pc:sldMkLst>
          <pc:docMk/>
          <pc:sldMk cId="3080663595" sldId="825"/>
        </pc:sldMkLst>
      </pc:sldChg>
      <pc:sldChg chg="del">
        <pc:chgData name="Daniel Fidalgo" userId="461fdbe3-3602-4420-98ea-a6fba76903ea" providerId="ADAL" clId="{62164694-FF91-4D64-80F7-62B6A592B063}" dt="2023-02-21T10:44:28.766" v="1224" actId="2696"/>
        <pc:sldMkLst>
          <pc:docMk/>
          <pc:sldMk cId="1485981178" sldId="826"/>
        </pc:sldMkLst>
      </pc:sldChg>
      <pc:sldChg chg="del">
        <pc:chgData name="Daniel Fidalgo" userId="461fdbe3-3602-4420-98ea-a6fba76903ea" providerId="ADAL" clId="{62164694-FF91-4D64-80F7-62B6A592B063}" dt="2023-02-21T10:44:32.985" v="1225" actId="2696"/>
        <pc:sldMkLst>
          <pc:docMk/>
          <pc:sldMk cId="789447994" sldId="827"/>
        </pc:sldMkLst>
      </pc:sldChg>
      <pc:sldChg chg="del">
        <pc:chgData name="Daniel Fidalgo" userId="461fdbe3-3602-4420-98ea-a6fba76903ea" providerId="ADAL" clId="{62164694-FF91-4D64-80F7-62B6A592B063}" dt="2023-02-22T10:09:00.526" v="3064" actId="2696"/>
        <pc:sldMkLst>
          <pc:docMk/>
          <pc:sldMk cId="394567003" sldId="833"/>
        </pc:sldMkLst>
      </pc:sldChg>
      <pc:sldChg chg="modSp mod">
        <pc:chgData name="Daniel Fidalgo" userId="461fdbe3-3602-4420-98ea-a6fba76903ea" providerId="ADAL" clId="{62164694-FF91-4D64-80F7-62B6A592B063}" dt="2023-02-23T10:40:48.498" v="3794" actId="20577"/>
        <pc:sldMkLst>
          <pc:docMk/>
          <pc:sldMk cId="1503479089" sldId="839"/>
        </pc:sldMkLst>
        <pc:spChg chg="mod">
          <ac:chgData name="Daniel Fidalgo" userId="461fdbe3-3602-4420-98ea-a6fba76903ea" providerId="ADAL" clId="{62164694-FF91-4D64-80F7-62B6A592B063}" dt="2023-02-23T10:40:48.498" v="3794" actId="20577"/>
          <ac:spMkLst>
            <pc:docMk/>
            <pc:sldMk cId="1503479089" sldId="839"/>
            <ac:spMk id="5" creationId="{2AA6A292-B742-466B-A35F-75125BA1B6C0}"/>
          </ac:spMkLst>
        </pc:spChg>
      </pc:sldChg>
      <pc:sldChg chg="modSp mod">
        <pc:chgData name="Daniel Fidalgo" userId="461fdbe3-3602-4420-98ea-a6fba76903ea" providerId="ADAL" clId="{62164694-FF91-4D64-80F7-62B6A592B063}" dt="2023-02-23T10:42:51.988" v="3842" actId="20577"/>
        <pc:sldMkLst>
          <pc:docMk/>
          <pc:sldMk cId="1207567585" sldId="840"/>
        </pc:sldMkLst>
        <pc:spChg chg="mod">
          <ac:chgData name="Daniel Fidalgo" userId="461fdbe3-3602-4420-98ea-a6fba76903ea" providerId="ADAL" clId="{62164694-FF91-4D64-80F7-62B6A592B063}" dt="2023-02-23T10:42:51.988" v="3842" actId="20577"/>
          <ac:spMkLst>
            <pc:docMk/>
            <pc:sldMk cId="1207567585" sldId="840"/>
            <ac:spMk id="2" creationId="{3BB7C9F4-C629-43E8-8D54-85B10A7B397A}"/>
          </ac:spMkLst>
        </pc:spChg>
        <pc:spChg chg="mod">
          <ac:chgData name="Daniel Fidalgo" userId="461fdbe3-3602-4420-98ea-a6fba76903ea" providerId="ADAL" clId="{62164694-FF91-4D64-80F7-62B6A592B063}" dt="2023-02-23T10:41:08.124" v="3803" actId="20577"/>
          <ac:spMkLst>
            <pc:docMk/>
            <pc:sldMk cId="1207567585" sldId="840"/>
            <ac:spMk id="5" creationId="{666005F6-9493-49AA-B414-E09E440918D2}"/>
          </ac:spMkLst>
        </pc:spChg>
      </pc:sldChg>
      <pc:sldChg chg="addSp delSp modSp mod setBg">
        <pc:chgData name="Daniel Fidalgo" userId="461fdbe3-3602-4420-98ea-a6fba76903ea" providerId="ADAL" clId="{62164694-FF91-4D64-80F7-62B6A592B063}" dt="2023-02-22T10:16:46.923" v="3708" actId="20577"/>
        <pc:sldMkLst>
          <pc:docMk/>
          <pc:sldMk cId="3195037871" sldId="881"/>
        </pc:sldMkLst>
        <pc:spChg chg="add mod">
          <ac:chgData name="Daniel Fidalgo" userId="461fdbe3-3602-4420-98ea-a6fba76903ea" providerId="ADAL" clId="{62164694-FF91-4D64-80F7-62B6A592B063}" dt="2023-02-22T10:16:43.118" v="3706" actId="20577"/>
          <ac:spMkLst>
            <pc:docMk/>
            <pc:sldMk cId="3195037871" sldId="881"/>
            <ac:spMk id="2" creationId="{B4E5355D-8CA6-A73E-7855-7A8848247EBF}"/>
          </ac:spMkLst>
        </pc:spChg>
        <pc:spChg chg="add mod">
          <ac:chgData name="Daniel Fidalgo" userId="461fdbe3-3602-4420-98ea-a6fba76903ea" providerId="ADAL" clId="{62164694-FF91-4D64-80F7-62B6A592B063}" dt="2023-02-21T10:43:14.586" v="1221" actId="1076"/>
          <ac:spMkLst>
            <pc:docMk/>
            <pc:sldMk cId="3195037871" sldId="881"/>
            <ac:spMk id="3" creationId="{ACAFF09C-EB1B-7060-8625-6CD057572FDF}"/>
          </ac:spMkLst>
        </pc:spChg>
        <pc:spChg chg="add mod">
          <ac:chgData name="Daniel Fidalgo" userId="461fdbe3-3602-4420-98ea-a6fba76903ea" providerId="ADAL" clId="{62164694-FF91-4D64-80F7-62B6A592B063}" dt="2023-02-21T10:43:14.586" v="1221" actId="1076"/>
          <ac:spMkLst>
            <pc:docMk/>
            <pc:sldMk cId="3195037871" sldId="881"/>
            <ac:spMk id="4" creationId="{330897B6-18DA-5CF2-6D55-89A44BEA04C6}"/>
          </ac:spMkLst>
        </pc:spChg>
        <pc:spChg chg="mod">
          <ac:chgData name="Daniel Fidalgo" userId="461fdbe3-3602-4420-98ea-a6fba76903ea" providerId="ADAL" clId="{62164694-FF91-4D64-80F7-62B6A592B063}" dt="2023-02-21T10:42:38.295" v="1219" actId="1076"/>
          <ac:spMkLst>
            <pc:docMk/>
            <pc:sldMk cId="3195037871" sldId="881"/>
            <ac:spMk id="5" creationId="{6B605263-1730-F2B5-5281-665E5EA27822}"/>
          </ac:spMkLst>
        </pc:spChg>
        <pc:spChg chg="mod">
          <ac:chgData name="Daniel Fidalgo" userId="461fdbe3-3602-4420-98ea-a6fba76903ea" providerId="ADAL" clId="{62164694-FF91-4D64-80F7-62B6A592B063}" dt="2023-02-21T10:32:50.124" v="556" actId="20577"/>
          <ac:spMkLst>
            <pc:docMk/>
            <pc:sldMk cId="3195037871" sldId="881"/>
            <ac:spMk id="6" creationId="{39826004-FC85-730D-3D88-4547231D7D1E}"/>
          </ac:spMkLst>
        </pc:spChg>
        <pc:spChg chg="mod">
          <ac:chgData name="Daniel Fidalgo" userId="461fdbe3-3602-4420-98ea-a6fba76903ea" providerId="ADAL" clId="{62164694-FF91-4D64-80F7-62B6A592B063}" dt="2023-02-21T10:33:13.429" v="560" actId="255"/>
          <ac:spMkLst>
            <pc:docMk/>
            <pc:sldMk cId="3195037871" sldId="881"/>
            <ac:spMk id="8" creationId="{CE4AE828-040D-0EAA-2D2C-2E5CE0EA0811}"/>
          </ac:spMkLst>
        </pc:spChg>
        <pc:spChg chg="mod">
          <ac:chgData name="Daniel Fidalgo" userId="461fdbe3-3602-4420-98ea-a6fba76903ea" providerId="ADAL" clId="{62164694-FF91-4D64-80F7-62B6A592B063}" dt="2023-02-21T10:33:13.429" v="560" actId="255"/>
          <ac:spMkLst>
            <pc:docMk/>
            <pc:sldMk cId="3195037871" sldId="881"/>
            <ac:spMk id="12" creationId="{129E9579-38FF-C71A-9725-D302A9DCE6EE}"/>
          </ac:spMkLst>
        </pc:spChg>
        <pc:spChg chg="add del mod">
          <ac:chgData name="Daniel Fidalgo" userId="461fdbe3-3602-4420-98ea-a6fba76903ea" providerId="ADAL" clId="{62164694-FF91-4D64-80F7-62B6A592B063}" dt="2023-02-21T10:50:29.199" v="1746" actId="478"/>
          <ac:spMkLst>
            <pc:docMk/>
            <pc:sldMk cId="3195037871" sldId="881"/>
            <ac:spMk id="14" creationId="{3EF845DC-7DA9-C882-DBC5-D7464EEEECFC}"/>
          </ac:spMkLst>
        </pc:spChg>
        <pc:spChg chg="add mod">
          <ac:chgData name="Daniel Fidalgo" userId="461fdbe3-3602-4420-98ea-a6fba76903ea" providerId="ADAL" clId="{62164694-FF91-4D64-80F7-62B6A592B063}" dt="2023-02-21T10:43:14.586" v="1221" actId="1076"/>
          <ac:spMkLst>
            <pc:docMk/>
            <pc:sldMk cId="3195037871" sldId="881"/>
            <ac:spMk id="15" creationId="{FC9CAE2B-2AAE-A2FA-F9D8-83F55D2478F5}"/>
          </ac:spMkLst>
        </pc:spChg>
        <pc:spChg chg="mod">
          <ac:chgData name="Daniel Fidalgo" userId="461fdbe3-3602-4420-98ea-a6fba76903ea" providerId="ADAL" clId="{62164694-FF91-4D64-80F7-62B6A592B063}" dt="2023-02-21T10:33:13.429" v="560" actId="255"/>
          <ac:spMkLst>
            <pc:docMk/>
            <pc:sldMk cId="3195037871" sldId="881"/>
            <ac:spMk id="17" creationId="{D0A41F2D-9011-A245-D0F3-4767E8E9942E}"/>
          </ac:spMkLst>
        </pc:spChg>
        <pc:spChg chg="mod">
          <ac:chgData name="Daniel Fidalgo" userId="461fdbe3-3602-4420-98ea-a6fba76903ea" providerId="ADAL" clId="{62164694-FF91-4D64-80F7-62B6A592B063}" dt="2023-02-21T10:33:13.429" v="560" actId="255"/>
          <ac:spMkLst>
            <pc:docMk/>
            <pc:sldMk cId="3195037871" sldId="881"/>
            <ac:spMk id="43" creationId="{2F56E454-5553-1DD8-D3C3-9B9E45368DBE}"/>
          </ac:spMkLst>
        </pc:spChg>
        <pc:spChg chg="mod">
          <ac:chgData name="Daniel Fidalgo" userId="461fdbe3-3602-4420-98ea-a6fba76903ea" providerId="ADAL" clId="{62164694-FF91-4D64-80F7-62B6A592B063}" dt="2023-02-21T10:33:13.429" v="560" actId="255"/>
          <ac:spMkLst>
            <pc:docMk/>
            <pc:sldMk cId="3195037871" sldId="881"/>
            <ac:spMk id="69" creationId="{85DCDD80-A4C0-D59B-C9F9-C3A7188D9F79}"/>
          </ac:spMkLst>
        </pc:spChg>
        <pc:spChg chg="mod">
          <ac:chgData name="Daniel Fidalgo" userId="461fdbe3-3602-4420-98ea-a6fba76903ea" providerId="ADAL" clId="{62164694-FF91-4D64-80F7-62B6A592B063}" dt="2023-02-21T10:33:13.429" v="560" actId="255"/>
          <ac:spMkLst>
            <pc:docMk/>
            <pc:sldMk cId="3195037871" sldId="881"/>
            <ac:spMk id="70" creationId="{A82FF543-06E1-A4A7-CBAA-C6E9FB7DF85C}"/>
          </ac:spMkLst>
        </pc:spChg>
        <pc:spChg chg="mod">
          <ac:chgData name="Daniel Fidalgo" userId="461fdbe3-3602-4420-98ea-a6fba76903ea" providerId="ADAL" clId="{62164694-FF91-4D64-80F7-62B6A592B063}" dt="2023-02-21T10:33:13.429" v="560" actId="255"/>
          <ac:spMkLst>
            <pc:docMk/>
            <pc:sldMk cId="3195037871" sldId="881"/>
            <ac:spMk id="73" creationId="{1DDB22D9-45A2-63F3-BAD2-6FA7FC096589}"/>
          </ac:spMkLst>
        </pc:spChg>
        <pc:spChg chg="add del mod">
          <ac:chgData name="Daniel Fidalgo" userId="461fdbe3-3602-4420-98ea-a6fba76903ea" providerId="ADAL" clId="{62164694-FF91-4D64-80F7-62B6A592B063}" dt="2023-02-21T10:51:52.091" v="2003" actId="478"/>
          <ac:spMkLst>
            <pc:docMk/>
            <pc:sldMk cId="3195037871" sldId="881"/>
            <ac:spMk id="74" creationId="{F277CDF8-5939-0A01-7D72-12985F92926F}"/>
          </ac:spMkLst>
        </pc:spChg>
        <pc:spChg chg="add mod">
          <ac:chgData name="Daniel Fidalgo" userId="461fdbe3-3602-4420-98ea-a6fba76903ea" providerId="ADAL" clId="{62164694-FF91-4D64-80F7-62B6A592B063}" dt="2023-02-21T10:40:12.173" v="1007" actId="692"/>
          <ac:spMkLst>
            <pc:docMk/>
            <pc:sldMk cId="3195037871" sldId="881"/>
            <ac:spMk id="75" creationId="{1CE519A0-3890-FD71-0ECE-E776C9F40CA9}"/>
          </ac:spMkLst>
        </pc:spChg>
        <pc:spChg chg="add mod">
          <ac:chgData name="Daniel Fidalgo" userId="461fdbe3-3602-4420-98ea-a6fba76903ea" providerId="ADAL" clId="{62164694-FF91-4D64-80F7-62B6A592B063}" dt="2023-02-22T10:16:45.744" v="3707" actId="20577"/>
          <ac:spMkLst>
            <pc:docMk/>
            <pc:sldMk cId="3195037871" sldId="881"/>
            <ac:spMk id="76" creationId="{BA18CAC0-B46C-BC40-D3AE-BFA5F60472C3}"/>
          </ac:spMkLst>
        </pc:spChg>
        <pc:spChg chg="add mod">
          <ac:chgData name="Daniel Fidalgo" userId="461fdbe3-3602-4420-98ea-a6fba76903ea" providerId="ADAL" clId="{62164694-FF91-4D64-80F7-62B6A592B063}" dt="2023-02-22T10:16:46.923" v="3708" actId="20577"/>
          <ac:spMkLst>
            <pc:docMk/>
            <pc:sldMk cId="3195037871" sldId="881"/>
            <ac:spMk id="77" creationId="{3913C538-E1FA-7CFF-B994-84307BEBCFB5}"/>
          </ac:spMkLst>
        </pc:spChg>
        <pc:grpChg chg="add mod">
          <ac:chgData name="Daniel Fidalgo" userId="461fdbe3-3602-4420-98ea-a6fba76903ea" providerId="ADAL" clId="{62164694-FF91-4D64-80F7-62B6A592B063}" dt="2023-02-21T10:43:14.586" v="1221" actId="1076"/>
          <ac:grpSpMkLst>
            <pc:docMk/>
            <pc:sldMk cId="3195037871" sldId="881"/>
            <ac:grpSpMk id="7" creationId="{6237B864-277F-3DDD-3100-2F0771AFA722}"/>
          </ac:grpSpMkLst>
        </pc:grpChg>
        <pc:grpChg chg="add mod">
          <ac:chgData name="Daniel Fidalgo" userId="461fdbe3-3602-4420-98ea-a6fba76903ea" providerId="ADAL" clId="{62164694-FF91-4D64-80F7-62B6A592B063}" dt="2023-02-21T10:43:14.586" v="1221" actId="1076"/>
          <ac:grpSpMkLst>
            <pc:docMk/>
            <pc:sldMk cId="3195037871" sldId="881"/>
            <ac:grpSpMk id="16" creationId="{036FE3DE-1177-193B-B299-01BA3D1AC94B}"/>
          </ac:grpSpMkLst>
        </pc:grpChg>
        <pc:grpChg chg="mod">
          <ac:chgData name="Daniel Fidalgo" userId="461fdbe3-3602-4420-98ea-a6fba76903ea" providerId="ADAL" clId="{62164694-FF91-4D64-80F7-62B6A592B063}" dt="2023-02-21T10:32:53.075" v="558"/>
          <ac:grpSpMkLst>
            <pc:docMk/>
            <pc:sldMk cId="3195037871" sldId="881"/>
            <ac:grpSpMk id="18" creationId="{E4360A90-20B6-A225-7B49-2DF67B2B0F13}"/>
          </ac:grpSpMkLst>
        </pc:grpChg>
        <pc:grpChg chg="add mod">
          <ac:chgData name="Daniel Fidalgo" userId="461fdbe3-3602-4420-98ea-a6fba76903ea" providerId="ADAL" clId="{62164694-FF91-4D64-80F7-62B6A592B063}" dt="2023-02-21T10:43:14.586" v="1221" actId="1076"/>
          <ac:grpSpMkLst>
            <pc:docMk/>
            <pc:sldMk cId="3195037871" sldId="881"/>
            <ac:grpSpMk id="40" creationId="{56E02D18-A2BE-3391-0039-9749840956D1}"/>
          </ac:grpSpMkLst>
        </pc:grpChg>
        <pc:grpChg chg="mod">
          <ac:chgData name="Daniel Fidalgo" userId="461fdbe3-3602-4420-98ea-a6fba76903ea" providerId="ADAL" clId="{62164694-FF91-4D64-80F7-62B6A592B063}" dt="2023-02-21T10:32:53.075" v="558"/>
          <ac:grpSpMkLst>
            <pc:docMk/>
            <pc:sldMk cId="3195037871" sldId="881"/>
            <ac:grpSpMk id="41" creationId="{B9BCD3AF-7E1F-C0C5-440F-170B1C511319}"/>
          </ac:grpSpMkLst>
        </pc:grpChg>
        <pc:grpChg chg="mod">
          <ac:chgData name="Daniel Fidalgo" userId="461fdbe3-3602-4420-98ea-a6fba76903ea" providerId="ADAL" clId="{62164694-FF91-4D64-80F7-62B6A592B063}" dt="2023-02-21T10:32:53.075" v="558"/>
          <ac:grpSpMkLst>
            <pc:docMk/>
            <pc:sldMk cId="3195037871" sldId="881"/>
            <ac:grpSpMk id="44" creationId="{60BAACA5-AAD7-CE0F-62FE-07DEBD532DE2}"/>
          </ac:grpSpMkLst>
        </pc:grpChg>
        <pc:grpChg chg="add mod">
          <ac:chgData name="Daniel Fidalgo" userId="461fdbe3-3602-4420-98ea-a6fba76903ea" providerId="ADAL" clId="{62164694-FF91-4D64-80F7-62B6A592B063}" dt="2023-02-21T10:43:14.586" v="1221" actId="1076"/>
          <ac:grpSpMkLst>
            <pc:docMk/>
            <pc:sldMk cId="3195037871" sldId="881"/>
            <ac:grpSpMk id="67" creationId="{3C89C0C0-5FC8-B3DA-B28C-465744ADE6AE}"/>
          </ac:grpSpMkLst>
        </pc:grpChg>
        <pc:grpChg chg="mod">
          <ac:chgData name="Daniel Fidalgo" userId="461fdbe3-3602-4420-98ea-a6fba76903ea" providerId="ADAL" clId="{62164694-FF91-4D64-80F7-62B6A592B063}" dt="2023-02-21T10:32:53.075" v="558"/>
          <ac:grpSpMkLst>
            <pc:docMk/>
            <pc:sldMk cId="3195037871" sldId="881"/>
            <ac:grpSpMk id="68" creationId="{6E56EEAB-14BC-39FD-4E9D-4CEE5541085B}"/>
          </ac:grpSpMkLst>
        </pc:grpChg>
        <pc:picChg chg="del">
          <ac:chgData name="Daniel Fidalgo" userId="461fdbe3-3602-4420-98ea-a6fba76903ea" providerId="ADAL" clId="{62164694-FF91-4D64-80F7-62B6A592B063}" dt="2023-02-21T10:32:51.675" v="557" actId="478"/>
          <ac:picMkLst>
            <pc:docMk/>
            <pc:sldMk cId="3195037871" sldId="881"/>
            <ac:picMk id="9" creationId="{1C918DC8-D017-EAED-0194-8057FF93CC38}"/>
          </ac:picMkLst>
        </pc:picChg>
        <pc:cxnChg chg="mod">
          <ac:chgData name="Daniel Fidalgo" userId="461fdbe3-3602-4420-98ea-a6fba76903ea" providerId="ADAL" clId="{62164694-FF91-4D64-80F7-62B6A592B063}" dt="2023-02-21T10:32:53.075" v="558"/>
          <ac:cxnSpMkLst>
            <pc:docMk/>
            <pc:sldMk cId="3195037871" sldId="881"/>
            <ac:cxnSpMk id="10" creationId="{E0E07E63-923A-ED59-F56D-239B6DD0B49B}"/>
          </ac:cxnSpMkLst>
        </pc:cxnChg>
        <pc:cxnChg chg="mod">
          <ac:chgData name="Daniel Fidalgo" userId="461fdbe3-3602-4420-98ea-a6fba76903ea" providerId="ADAL" clId="{62164694-FF91-4D64-80F7-62B6A592B063}" dt="2023-02-21T10:32:53.075" v="558"/>
          <ac:cxnSpMkLst>
            <pc:docMk/>
            <pc:sldMk cId="3195037871" sldId="881"/>
            <ac:cxnSpMk id="11" creationId="{4F2DA21E-818D-4647-101E-B305E032332E}"/>
          </ac:cxnSpMkLst>
        </pc:cxnChg>
        <pc:cxnChg chg="add mod">
          <ac:chgData name="Daniel Fidalgo" userId="461fdbe3-3602-4420-98ea-a6fba76903ea" providerId="ADAL" clId="{62164694-FF91-4D64-80F7-62B6A592B063}" dt="2023-02-21T10:43:14.586" v="1221" actId="1076"/>
          <ac:cxnSpMkLst>
            <pc:docMk/>
            <pc:sldMk cId="3195037871" sldId="881"/>
            <ac:cxnSpMk id="13" creationId="{CD48E2D8-9D7A-EC9E-92F9-5DDB029FD575}"/>
          </ac:cxnSpMkLst>
        </pc:cxnChg>
        <pc:cxnChg chg="mod">
          <ac:chgData name="Daniel Fidalgo" userId="461fdbe3-3602-4420-98ea-a6fba76903ea" providerId="ADAL" clId="{62164694-FF91-4D64-80F7-62B6A592B063}" dt="2023-02-21T10:32:53.075" v="558"/>
          <ac:cxnSpMkLst>
            <pc:docMk/>
            <pc:sldMk cId="3195037871" sldId="881"/>
            <ac:cxnSpMk id="19" creationId="{B1E5F927-01C1-38DA-A862-260A403ACA82}"/>
          </ac:cxnSpMkLst>
        </pc:cxnChg>
        <pc:cxnChg chg="mod">
          <ac:chgData name="Daniel Fidalgo" userId="461fdbe3-3602-4420-98ea-a6fba76903ea" providerId="ADAL" clId="{62164694-FF91-4D64-80F7-62B6A592B063}" dt="2023-02-21T10:32:53.075" v="558"/>
          <ac:cxnSpMkLst>
            <pc:docMk/>
            <pc:sldMk cId="3195037871" sldId="881"/>
            <ac:cxnSpMk id="20" creationId="{FB36EAA7-E487-A9C7-BB77-7D62482A4DDC}"/>
          </ac:cxnSpMkLst>
        </pc:cxnChg>
        <pc:cxnChg chg="mod">
          <ac:chgData name="Daniel Fidalgo" userId="461fdbe3-3602-4420-98ea-a6fba76903ea" providerId="ADAL" clId="{62164694-FF91-4D64-80F7-62B6A592B063}" dt="2023-02-21T10:32:53.075" v="558"/>
          <ac:cxnSpMkLst>
            <pc:docMk/>
            <pc:sldMk cId="3195037871" sldId="881"/>
            <ac:cxnSpMk id="21" creationId="{357981A8-378D-78F5-BCC9-D958A4E27368}"/>
          </ac:cxnSpMkLst>
        </pc:cxnChg>
        <pc:cxnChg chg="mod">
          <ac:chgData name="Daniel Fidalgo" userId="461fdbe3-3602-4420-98ea-a6fba76903ea" providerId="ADAL" clId="{62164694-FF91-4D64-80F7-62B6A592B063}" dt="2023-02-21T10:32:53.075" v="558"/>
          <ac:cxnSpMkLst>
            <pc:docMk/>
            <pc:sldMk cId="3195037871" sldId="881"/>
            <ac:cxnSpMk id="22" creationId="{8EF3C126-4FB0-A5AA-18D6-AB9D25C02960}"/>
          </ac:cxnSpMkLst>
        </pc:cxnChg>
        <pc:cxnChg chg="mod">
          <ac:chgData name="Daniel Fidalgo" userId="461fdbe3-3602-4420-98ea-a6fba76903ea" providerId="ADAL" clId="{62164694-FF91-4D64-80F7-62B6A592B063}" dt="2023-02-21T10:32:53.075" v="558"/>
          <ac:cxnSpMkLst>
            <pc:docMk/>
            <pc:sldMk cId="3195037871" sldId="881"/>
            <ac:cxnSpMk id="23" creationId="{1EC443DF-DE75-5F7A-2DC4-2BAD68E14E1C}"/>
          </ac:cxnSpMkLst>
        </pc:cxnChg>
        <pc:cxnChg chg="mod">
          <ac:chgData name="Daniel Fidalgo" userId="461fdbe3-3602-4420-98ea-a6fba76903ea" providerId="ADAL" clId="{62164694-FF91-4D64-80F7-62B6A592B063}" dt="2023-02-21T10:32:53.075" v="558"/>
          <ac:cxnSpMkLst>
            <pc:docMk/>
            <pc:sldMk cId="3195037871" sldId="881"/>
            <ac:cxnSpMk id="24" creationId="{9DDE95CB-EFDF-EAEF-5B79-BF048021D065}"/>
          </ac:cxnSpMkLst>
        </pc:cxnChg>
        <pc:cxnChg chg="mod">
          <ac:chgData name="Daniel Fidalgo" userId="461fdbe3-3602-4420-98ea-a6fba76903ea" providerId="ADAL" clId="{62164694-FF91-4D64-80F7-62B6A592B063}" dt="2023-02-21T10:32:53.075" v="558"/>
          <ac:cxnSpMkLst>
            <pc:docMk/>
            <pc:sldMk cId="3195037871" sldId="881"/>
            <ac:cxnSpMk id="25" creationId="{40537A29-CA25-7258-6516-DA5E3DB99031}"/>
          </ac:cxnSpMkLst>
        </pc:cxnChg>
        <pc:cxnChg chg="mod">
          <ac:chgData name="Daniel Fidalgo" userId="461fdbe3-3602-4420-98ea-a6fba76903ea" providerId="ADAL" clId="{62164694-FF91-4D64-80F7-62B6A592B063}" dt="2023-02-21T10:32:53.075" v="558"/>
          <ac:cxnSpMkLst>
            <pc:docMk/>
            <pc:sldMk cId="3195037871" sldId="881"/>
            <ac:cxnSpMk id="26" creationId="{6853AB56-C4E5-D488-49EF-9F9715D12C3C}"/>
          </ac:cxnSpMkLst>
        </pc:cxnChg>
        <pc:cxnChg chg="mod">
          <ac:chgData name="Daniel Fidalgo" userId="461fdbe3-3602-4420-98ea-a6fba76903ea" providerId="ADAL" clId="{62164694-FF91-4D64-80F7-62B6A592B063}" dt="2023-02-21T10:32:53.075" v="558"/>
          <ac:cxnSpMkLst>
            <pc:docMk/>
            <pc:sldMk cId="3195037871" sldId="881"/>
            <ac:cxnSpMk id="27" creationId="{7560C001-50EB-A627-4DC6-5290DC4D7079}"/>
          </ac:cxnSpMkLst>
        </pc:cxnChg>
        <pc:cxnChg chg="mod">
          <ac:chgData name="Daniel Fidalgo" userId="461fdbe3-3602-4420-98ea-a6fba76903ea" providerId="ADAL" clId="{62164694-FF91-4D64-80F7-62B6A592B063}" dt="2023-02-21T10:32:53.075" v="558"/>
          <ac:cxnSpMkLst>
            <pc:docMk/>
            <pc:sldMk cId="3195037871" sldId="881"/>
            <ac:cxnSpMk id="28" creationId="{F05B0F69-F648-F30A-8099-B38BF7B6120B}"/>
          </ac:cxnSpMkLst>
        </pc:cxnChg>
        <pc:cxnChg chg="mod">
          <ac:chgData name="Daniel Fidalgo" userId="461fdbe3-3602-4420-98ea-a6fba76903ea" providerId="ADAL" clId="{62164694-FF91-4D64-80F7-62B6A592B063}" dt="2023-02-21T10:32:53.075" v="558"/>
          <ac:cxnSpMkLst>
            <pc:docMk/>
            <pc:sldMk cId="3195037871" sldId="881"/>
            <ac:cxnSpMk id="29" creationId="{E44FB24B-AE17-A5CE-437B-2D0D9EAFD063}"/>
          </ac:cxnSpMkLst>
        </pc:cxnChg>
        <pc:cxnChg chg="mod">
          <ac:chgData name="Daniel Fidalgo" userId="461fdbe3-3602-4420-98ea-a6fba76903ea" providerId="ADAL" clId="{62164694-FF91-4D64-80F7-62B6A592B063}" dt="2023-02-21T10:32:53.075" v="558"/>
          <ac:cxnSpMkLst>
            <pc:docMk/>
            <pc:sldMk cId="3195037871" sldId="881"/>
            <ac:cxnSpMk id="30" creationId="{AB5EDF9F-C0A4-83B5-7B22-6BEAE1976B9C}"/>
          </ac:cxnSpMkLst>
        </pc:cxnChg>
        <pc:cxnChg chg="mod">
          <ac:chgData name="Daniel Fidalgo" userId="461fdbe3-3602-4420-98ea-a6fba76903ea" providerId="ADAL" clId="{62164694-FF91-4D64-80F7-62B6A592B063}" dt="2023-02-21T10:32:53.075" v="558"/>
          <ac:cxnSpMkLst>
            <pc:docMk/>
            <pc:sldMk cId="3195037871" sldId="881"/>
            <ac:cxnSpMk id="31" creationId="{D261A7F7-C6D4-9B4B-9F38-C9A0E0055001}"/>
          </ac:cxnSpMkLst>
        </pc:cxnChg>
        <pc:cxnChg chg="mod">
          <ac:chgData name="Daniel Fidalgo" userId="461fdbe3-3602-4420-98ea-a6fba76903ea" providerId="ADAL" clId="{62164694-FF91-4D64-80F7-62B6A592B063}" dt="2023-02-21T10:32:53.075" v="558"/>
          <ac:cxnSpMkLst>
            <pc:docMk/>
            <pc:sldMk cId="3195037871" sldId="881"/>
            <ac:cxnSpMk id="32" creationId="{70052C66-72CE-C9E1-2587-CA2BF81DAB71}"/>
          </ac:cxnSpMkLst>
        </pc:cxnChg>
        <pc:cxnChg chg="mod">
          <ac:chgData name="Daniel Fidalgo" userId="461fdbe3-3602-4420-98ea-a6fba76903ea" providerId="ADAL" clId="{62164694-FF91-4D64-80F7-62B6A592B063}" dt="2023-02-21T10:32:53.075" v="558"/>
          <ac:cxnSpMkLst>
            <pc:docMk/>
            <pc:sldMk cId="3195037871" sldId="881"/>
            <ac:cxnSpMk id="33" creationId="{9BD0ACDB-55EC-E344-A8B7-161CCA658758}"/>
          </ac:cxnSpMkLst>
        </pc:cxnChg>
        <pc:cxnChg chg="mod">
          <ac:chgData name="Daniel Fidalgo" userId="461fdbe3-3602-4420-98ea-a6fba76903ea" providerId="ADAL" clId="{62164694-FF91-4D64-80F7-62B6A592B063}" dt="2023-02-21T10:32:53.075" v="558"/>
          <ac:cxnSpMkLst>
            <pc:docMk/>
            <pc:sldMk cId="3195037871" sldId="881"/>
            <ac:cxnSpMk id="34" creationId="{9EC9C82C-1329-220E-70A8-6439CD09346C}"/>
          </ac:cxnSpMkLst>
        </pc:cxnChg>
        <pc:cxnChg chg="mod">
          <ac:chgData name="Daniel Fidalgo" userId="461fdbe3-3602-4420-98ea-a6fba76903ea" providerId="ADAL" clId="{62164694-FF91-4D64-80F7-62B6A592B063}" dt="2023-02-21T10:32:53.075" v="558"/>
          <ac:cxnSpMkLst>
            <pc:docMk/>
            <pc:sldMk cId="3195037871" sldId="881"/>
            <ac:cxnSpMk id="35" creationId="{50116B09-B8B9-1F86-82F6-4F561C6F18A4}"/>
          </ac:cxnSpMkLst>
        </pc:cxnChg>
        <pc:cxnChg chg="mod">
          <ac:chgData name="Daniel Fidalgo" userId="461fdbe3-3602-4420-98ea-a6fba76903ea" providerId="ADAL" clId="{62164694-FF91-4D64-80F7-62B6A592B063}" dt="2023-02-21T10:32:53.075" v="558"/>
          <ac:cxnSpMkLst>
            <pc:docMk/>
            <pc:sldMk cId="3195037871" sldId="881"/>
            <ac:cxnSpMk id="36" creationId="{CF2C0FB8-C0D9-AA03-7280-D53610B340C1}"/>
          </ac:cxnSpMkLst>
        </pc:cxnChg>
        <pc:cxnChg chg="mod">
          <ac:chgData name="Daniel Fidalgo" userId="461fdbe3-3602-4420-98ea-a6fba76903ea" providerId="ADAL" clId="{62164694-FF91-4D64-80F7-62B6A592B063}" dt="2023-02-21T10:32:53.075" v="558"/>
          <ac:cxnSpMkLst>
            <pc:docMk/>
            <pc:sldMk cId="3195037871" sldId="881"/>
            <ac:cxnSpMk id="37" creationId="{BE50B7D0-6CB2-A8BC-8361-D4E4B3163036}"/>
          </ac:cxnSpMkLst>
        </pc:cxnChg>
        <pc:cxnChg chg="mod">
          <ac:chgData name="Daniel Fidalgo" userId="461fdbe3-3602-4420-98ea-a6fba76903ea" providerId="ADAL" clId="{62164694-FF91-4D64-80F7-62B6A592B063}" dt="2023-02-21T10:32:53.075" v="558"/>
          <ac:cxnSpMkLst>
            <pc:docMk/>
            <pc:sldMk cId="3195037871" sldId="881"/>
            <ac:cxnSpMk id="38" creationId="{5A8AB24C-C830-E617-3252-9FBAA5BA5FD3}"/>
          </ac:cxnSpMkLst>
        </pc:cxnChg>
        <pc:cxnChg chg="mod">
          <ac:chgData name="Daniel Fidalgo" userId="461fdbe3-3602-4420-98ea-a6fba76903ea" providerId="ADAL" clId="{62164694-FF91-4D64-80F7-62B6A592B063}" dt="2023-02-21T10:32:53.075" v="558"/>
          <ac:cxnSpMkLst>
            <pc:docMk/>
            <pc:sldMk cId="3195037871" sldId="881"/>
            <ac:cxnSpMk id="39" creationId="{F5266AFC-7197-4D50-1713-7F45EF2D45DB}"/>
          </ac:cxnSpMkLst>
        </pc:cxnChg>
        <pc:cxnChg chg="mod">
          <ac:chgData name="Daniel Fidalgo" userId="461fdbe3-3602-4420-98ea-a6fba76903ea" providerId="ADAL" clId="{62164694-FF91-4D64-80F7-62B6A592B063}" dt="2023-02-21T10:32:53.075" v="558"/>
          <ac:cxnSpMkLst>
            <pc:docMk/>
            <pc:sldMk cId="3195037871" sldId="881"/>
            <ac:cxnSpMk id="42" creationId="{B7AE2E57-8FE8-A608-98AF-3832FF6F3666}"/>
          </ac:cxnSpMkLst>
        </pc:cxnChg>
        <pc:cxnChg chg="mod">
          <ac:chgData name="Daniel Fidalgo" userId="461fdbe3-3602-4420-98ea-a6fba76903ea" providerId="ADAL" clId="{62164694-FF91-4D64-80F7-62B6A592B063}" dt="2023-02-21T10:32:53.075" v="558"/>
          <ac:cxnSpMkLst>
            <pc:docMk/>
            <pc:sldMk cId="3195037871" sldId="881"/>
            <ac:cxnSpMk id="45" creationId="{329EAE20-5593-9E59-21B8-4543803829C4}"/>
          </ac:cxnSpMkLst>
        </pc:cxnChg>
        <pc:cxnChg chg="mod">
          <ac:chgData name="Daniel Fidalgo" userId="461fdbe3-3602-4420-98ea-a6fba76903ea" providerId="ADAL" clId="{62164694-FF91-4D64-80F7-62B6A592B063}" dt="2023-02-21T10:32:53.075" v="558"/>
          <ac:cxnSpMkLst>
            <pc:docMk/>
            <pc:sldMk cId="3195037871" sldId="881"/>
            <ac:cxnSpMk id="46" creationId="{51C53024-7195-D04C-2F41-212F41DC8E6D}"/>
          </ac:cxnSpMkLst>
        </pc:cxnChg>
        <pc:cxnChg chg="mod">
          <ac:chgData name="Daniel Fidalgo" userId="461fdbe3-3602-4420-98ea-a6fba76903ea" providerId="ADAL" clId="{62164694-FF91-4D64-80F7-62B6A592B063}" dt="2023-02-21T10:32:53.075" v="558"/>
          <ac:cxnSpMkLst>
            <pc:docMk/>
            <pc:sldMk cId="3195037871" sldId="881"/>
            <ac:cxnSpMk id="47" creationId="{0FAB8CD5-B08C-7122-FD2C-60A150318D26}"/>
          </ac:cxnSpMkLst>
        </pc:cxnChg>
        <pc:cxnChg chg="mod">
          <ac:chgData name="Daniel Fidalgo" userId="461fdbe3-3602-4420-98ea-a6fba76903ea" providerId="ADAL" clId="{62164694-FF91-4D64-80F7-62B6A592B063}" dt="2023-02-21T10:32:53.075" v="558"/>
          <ac:cxnSpMkLst>
            <pc:docMk/>
            <pc:sldMk cId="3195037871" sldId="881"/>
            <ac:cxnSpMk id="48" creationId="{7BAB233A-9571-7BF8-BEB4-12883E079F10}"/>
          </ac:cxnSpMkLst>
        </pc:cxnChg>
        <pc:cxnChg chg="mod">
          <ac:chgData name="Daniel Fidalgo" userId="461fdbe3-3602-4420-98ea-a6fba76903ea" providerId="ADAL" clId="{62164694-FF91-4D64-80F7-62B6A592B063}" dt="2023-02-21T10:32:53.075" v="558"/>
          <ac:cxnSpMkLst>
            <pc:docMk/>
            <pc:sldMk cId="3195037871" sldId="881"/>
            <ac:cxnSpMk id="49" creationId="{7E37075E-F89A-41CD-7AD8-7CCF4336879A}"/>
          </ac:cxnSpMkLst>
        </pc:cxnChg>
        <pc:cxnChg chg="mod">
          <ac:chgData name="Daniel Fidalgo" userId="461fdbe3-3602-4420-98ea-a6fba76903ea" providerId="ADAL" clId="{62164694-FF91-4D64-80F7-62B6A592B063}" dt="2023-02-21T10:32:53.075" v="558"/>
          <ac:cxnSpMkLst>
            <pc:docMk/>
            <pc:sldMk cId="3195037871" sldId="881"/>
            <ac:cxnSpMk id="50" creationId="{611F2EED-4628-8C9F-C382-FA47BF5011D8}"/>
          </ac:cxnSpMkLst>
        </pc:cxnChg>
        <pc:cxnChg chg="mod">
          <ac:chgData name="Daniel Fidalgo" userId="461fdbe3-3602-4420-98ea-a6fba76903ea" providerId="ADAL" clId="{62164694-FF91-4D64-80F7-62B6A592B063}" dt="2023-02-21T10:32:53.075" v="558"/>
          <ac:cxnSpMkLst>
            <pc:docMk/>
            <pc:sldMk cId="3195037871" sldId="881"/>
            <ac:cxnSpMk id="51" creationId="{F6F0BF68-6791-2658-04BD-34B19AAFFE5D}"/>
          </ac:cxnSpMkLst>
        </pc:cxnChg>
        <pc:cxnChg chg="mod">
          <ac:chgData name="Daniel Fidalgo" userId="461fdbe3-3602-4420-98ea-a6fba76903ea" providerId="ADAL" clId="{62164694-FF91-4D64-80F7-62B6A592B063}" dt="2023-02-21T10:32:53.075" v="558"/>
          <ac:cxnSpMkLst>
            <pc:docMk/>
            <pc:sldMk cId="3195037871" sldId="881"/>
            <ac:cxnSpMk id="52" creationId="{379F07E7-A835-E7BF-B768-D818DE0B4552}"/>
          </ac:cxnSpMkLst>
        </pc:cxnChg>
        <pc:cxnChg chg="mod">
          <ac:chgData name="Daniel Fidalgo" userId="461fdbe3-3602-4420-98ea-a6fba76903ea" providerId="ADAL" clId="{62164694-FF91-4D64-80F7-62B6A592B063}" dt="2023-02-21T10:32:53.075" v="558"/>
          <ac:cxnSpMkLst>
            <pc:docMk/>
            <pc:sldMk cId="3195037871" sldId="881"/>
            <ac:cxnSpMk id="53" creationId="{CBABD0C1-7A84-A719-8C8D-F7C8AF190A27}"/>
          </ac:cxnSpMkLst>
        </pc:cxnChg>
        <pc:cxnChg chg="mod">
          <ac:chgData name="Daniel Fidalgo" userId="461fdbe3-3602-4420-98ea-a6fba76903ea" providerId="ADAL" clId="{62164694-FF91-4D64-80F7-62B6A592B063}" dt="2023-02-21T10:32:53.075" v="558"/>
          <ac:cxnSpMkLst>
            <pc:docMk/>
            <pc:sldMk cId="3195037871" sldId="881"/>
            <ac:cxnSpMk id="54" creationId="{302971FD-026E-9BE2-1BFA-783E290066EC}"/>
          </ac:cxnSpMkLst>
        </pc:cxnChg>
        <pc:cxnChg chg="mod">
          <ac:chgData name="Daniel Fidalgo" userId="461fdbe3-3602-4420-98ea-a6fba76903ea" providerId="ADAL" clId="{62164694-FF91-4D64-80F7-62B6A592B063}" dt="2023-02-21T10:32:53.075" v="558"/>
          <ac:cxnSpMkLst>
            <pc:docMk/>
            <pc:sldMk cId="3195037871" sldId="881"/>
            <ac:cxnSpMk id="55" creationId="{FA275ACE-8FD0-1EE2-2E12-5F8E000DA52A}"/>
          </ac:cxnSpMkLst>
        </pc:cxnChg>
        <pc:cxnChg chg="mod">
          <ac:chgData name="Daniel Fidalgo" userId="461fdbe3-3602-4420-98ea-a6fba76903ea" providerId="ADAL" clId="{62164694-FF91-4D64-80F7-62B6A592B063}" dt="2023-02-21T10:32:53.075" v="558"/>
          <ac:cxnSpMkLst>
            <pc:docMk/>
            <pc:sldMk cId="3195037871" sldId="881"/>
            <ac:cxnSpMk id="56" creationId="{B5D9BE72-76B4-CD53-D7D7-3D449D830368}"/>
          </ac:cxnSpMkLst>
        </pc:cxnChg>
        <pc:cxnChg chg="mod">
          <ac:chgData name="Daniel Fidalgo" userId="461fdbe3-3602-4420-98ea-a6fba76903ea" providerId="ADAL" clId="{62164694-FF91-4D64-80F7-62B6A592B063}" dt="2023-02-21T10:32:53.075" v="558"/>
          <ac:cxnSpMkLst>
            <pc:docMk/>
            <pc:sldMk cId="3195037871" sldId="881"/>
            <ac:cxnSpMk id="57" creationId="{F96A3F7A-E278-E85B-F7EB-B56B18C4CA3F}"/>
          </ac:cxnSpMkLst>
        </pc:cxnChg>
        <pc:cxnChg chg="mod">
          <ac:chgData name="Daniel Fidalgo" userId="461fdbe3-3602-4420-98ea-a6fba76903ea" providerId="ADAL" clId="{62164694-FF91-4D64-80F7-62B6A592B063}" dt="2023-02-21T10:32:53.075" v="558"/>
          <ac:cxnSpMkLst>
            <pc:docMk/>
            <pc:sldMk cId="3195037871" sldId="881"/>
            <ac:cxnSpMk id="58" creationId="{D3F117CD-CD59-ED93-EE01-03DAD47A3975}"/>
          </ac:cxnSpMkLst>
        </pc:cxnChg>
        <pc:cxnChg chg="mod">
          <ac:chgData name="Daniel Fidalgo" userId="461fdbe3-3602-4420-98ea-a6fba76903ea" providerId="ADAL" clId="{62164694-FF91-4D64-80F7-62B6A592B063}" dt="2023-02-21T10:32:53.075" v="558"/>
          <ac:cxnSpMkLst>
            <pc:docMk/>
            <pc:sldMk cId="3195037871" sldId="881"/>
            <ac:cxnSpMk id="59" creationId="{172D6418-680B-43B6-5D5B-6A07AE178C66}"/>
          </ac:cxnSpMkLst>
        </pc:cxnChg>
        <pc:cxnChg chg="mod">
          <ac:chgData name="Daniel Fidalgo" userId="461fdbe3-3602-4420-98ea-a6fba76903ea" providerId="ADAL" clId="{62164694-FF91-4D64-80F7-62B6A592B063}" dt="2023-02-21T10:32:53.075" v="558"/>
          <ac:cxnSpMkLst>
            <pc:docMk/>
            <pc:sldMk cId="3195037871" sldId="881"/>
            <ac:cxnSpMk id="60" creationId="{9F2C3B74-B489-078C-E7CA-90E5EBEBD10F}"/>
          </ac:cxnSpMkLst>
        </pc:cxnChg>
        <pc:cxnChg chg="mod">
          <ac:chgData name="Daniel Fidalgo" userId="461fdbe3-3602-4420-98ea-a6fba76903ea" providerId="ADAL" clId="{62164694-FF91-4D64-80F7-62B6A592B063}" dt="2023-02-21T10:32:53.075" v="558"/>
          <ac:cxnSpMkLst>
            <pc:docMk/>
            <pc:sldMk cId="3195037871" sldId="881"/>
            <ac:cxnSpMk id="61" creationId="{BBCED81F-FA24-1B00-25D4-417F7D167DDF}"/>
          </ac:cxnSpMkLst>
        </pc:cxnChg>
        <pc:cxnChg chg="mod">
          <ac:chgData name="Daniel Fidalgo" userId="461fdbe3-3602-4420-98ea-a6fba76903ea" providerId="ADAL" clId="{62164694-FF91-4D64-80F7-62B6A592B063}" dt="2023-02-21T10:32:53.075" v="558"/>
          <ac:cxnSpMkLst>
            <pc:docMk/>
            <pc:sldMk cId="3195037871" sldId="881"/>
            <ac:cxnSpMk id="62" creationId="{390F3243-D7F1-95BA-3451-FB89EB9D5C7C}"/>
          </ac:cxnSpMkLst>
        </pc:cxnChg>
        <pc:cxnChg chg="mod">
          <ac:chgData name="Daniel Fidalgo" userId="461fdbe3-3602-4420-98ea-a6fba76903ea" providerId="ADAL" clId="{62164694-FF91-4D64-80F7-62B6A592B063}" dt="2023-02-21T10:32:53.075" v="558"/>
          <ac:cxnSpMkLst>
            <pc:docMk/>
            <pc:sldMk cId="3195037871" sldId="881"/>
            <ac:cxnSpMk id="63" creationId="{6B96C210-28C1-AB57-0C47-95CD11F49E8B}"/>
          </ac:cxnSpMkLst>
        </pc:cxnChg>
        <pc:cxnChg chg="mod">
          <ac:chgData name="Daniel Fidalgo" userId="461fdbe3-3602-4420-98ea-a6fba76903ea" providerId="ADAL" clId="{62164694-FF91-4D64-80F7-62B6A592B063}" dt="2023-02-21T10:32:53.075" v="558"/>
          <ac:cxnSpMkLst>
            <pc:docMk/>
            <pc:sldMk cId="3195037871" sldId="881"/>
            <ac:cxnSpMk id="64" creationId="{BDF72B15-A979-9468-B5B0-F81B728E1B36}"/>
          </ac:cxnSpMkLst>
        </pc:cxnChg>
        <pc:cxnChg chg="mod">
          <ac:chgData name="Daniel Fidalgo" userId="461fdbe3-3602-4420-98ea-a6fba76903ea" providerId="ADAL" clId="{62164694-FF91-4D64-80F7-62B6A592B063}" dt="2023-02-21T10:32:53.075" v="558"/>
          <ac:cxnSpMkLst>
            <pc:docMk/>
            <pc:sldMk cId="3195037871" sldId="881"/>
            <ac:cxnSpMk id="65" creationId="{429E27B4-65B9-CF93-3A9C-4D3EBBA932A0}"/>
          </ac:cxnSpMkLst>
        </pc:cxnChg>
        <pc:cxnChg chg="add mod">
          <ac:chgData name="Daniel Fidalgo" userId="461fdbe3-3602-4420-98ea-a6fba76903ea" providerId="ADAL" clId="{62164694-FF91-4D64-80F7-62B6A592B063}" dt="2023-02-21T10:43:14.586" v="1221" actId="1076"/>
          <ac:cxnSpMkLst>
            <pc:docMk/>
            <pc:sldMk cId="3195037871" sldId="881"/>
            <ac:cxnSpMk id="66" creationId="{F8509B96-BC46-AEC4-0691-C5353B735B45}"/>
          </ac:cxnSpMkLst>
        </pc:cxnChg>
        <pc:cxnChg chg="mod">
          <ac:chgData name="Daniel Fidalgo" userId="461fdbe3-3602-4420-98ea-a6fba76903ea" providerId="ADAL" clId="{62164694-FF91-4D64-80F7-62B6A592B063}" dt="2023-02-21T10:32:53.075" v="558"/>
          <ac:cxnSpMkLst>
            <pc:docMk/>
            <pc:sldMk cId="3195037871" sldId="881"/>
            <ac:cxnSpMk id="71" creationId="{C303956A-A413-1F24-594B-86A4D7B30B96}"/>
          </ac:cxnSpMkLst>
        </pc:cxnChg>
        <pc:cxnChg chg="mod">
          <ac:chgData name="Daniel Fidalgo" userId="461fdbe3-3602-4420-98ea-a6fba76903ea" providerId="ADAL" clId="{62164694-FF91-4D64-80F7-62B6A592B063}" dt="2023-02-21T10:32:53.075" v="558"/>
          <ac:cxnSpMkLst>
            <pc:docMk/>
            <pc:sldMk cId="3195037871" sldId="881"/>
            <ac:cxnSpMk id="72" creationId="{1325A2B8-320B-7952-890E-42152026A2D8}"/>
          </ac:cxnSpMkLst>
        </pc:cxnChg>
      </pc:sldChg>
      <pc:sldChg chg="addSp modSp mod ord">
        <pc:chgData name="Daniel Fidalgo" userId="461fdbe3-3602-4420-98ea-a6fba76903ea" providerId="ADAL" clId="{62164694-FF91-4D64-80F7-62B6A592B063}" dt="2023-02-22T10:16:27.082" v="3702" actId="20577"/>
        <pc:sldMkLst>
          <pc:docMk/>
          <pc:sldMk cId="1140848995" sldId="882"/>
        </pc:sldMkLst>
        <pc:spChg chg="mod">
          <ac:chgData name="Daniel Fidalgo" userId="461fdbe3-3602-4420-98ea-a6fba76903ea" providerId="ADAL" clId="{62164694-FF91-4D64-80F7-62B6A592B063}" dt="2023-02-22T10:16:27.082" v="3702" actId="20577"/>
          <ac:spMkLst>
            <pc:docMk/>
            <pc:sldMk cId="1140848995" sldId="882"/>
            <ac:spMk id="2" creationId="{39AFB25B-CDFC-A5D4-0D3C-B989E1E93269}"/>
          </ac:spMkLst>
        </pc:spChg>
        <pc:spChg chg="mod">
          <ac:chgData name="Daniel Fidalgo" userId="461fdbe3-3602-4420-98ea-a6fba76903ea" providerId="ADAL" clId="{62164694-FF91-4D64-80F7-62B6A592B063}" dt="2023-02-21T09:47:31.193" v="13" actId="20577"/>
          <ac:spMkLst>
            <pc:docMk/>
            <pc:sldMk cId="1140848995" sldId="882"/>
            <ac:spMk id="3" creationId="{8760CE3D-0D10-A308-D1D9-072E09EF06F4}"/>
          </ac:spMkLst>
        </pc:spChg>
        <pc:picChg chg="add mod">
          <ac:chgData name="Daniel Fidalgo" userId="461fdbe3-3602-4420-98ea-a6fba76903ea" providerId="ADAL" clId="{62164694-FF91-4D64-80F7-62B6A592B063}" dt="2023-02-21T09:51:44.904" v="271" actId="1076"/>
          <ac:picMkLst>
            <pc:docMk/>
            <pc:sldMk cId="1140848995" sldId="882"/>
            <ac:picMk id="5" creationId="{8ED59681-765C-18E9-189A-0B7046CC1C00}"/>
          </ac:picMkLst>
        </pc:picChg>
      </pc:sldChg>
      <pc:sldChg chg="addSp delSp modSp new mod">
        <pc:chgData name="Daniel Fidalgo" userId="461fdbe3-3602-4420-98ea-a6fba76903ea" providerId="ADAL" clId="{62164694-FF91-4D64-80F7-62B6A592B063}" dt="2023-02-21T11:06:04.479" v="2011" actId="207"/>
        <pc:sldMkLst>
          <pc:docMk/>
          <pc:sldMk cId="1828146109" sldId="883"/>
        </pc:sldMkLst>
        <pc:spChg chg="del mod">
          <ac:chgData name="Daniel Fidalgo" userId="461fdbe3-3602-4420-98ea-a6fba76903ea" providerId="ADAL" clId="{62164694-FF91-4D64-80F7-62B6A592B063}" dt="2023-02-21T09:54:30.338" v="309" actId="478"/>
          <ac:spMkLst>
            <pc:docMk/>
            <pc:sldMk cId="1828146109" sldId="883"/>
            <ac:spMk id="2" creationId="{5B763DFA-DE24-49FF-23A9-7560C5C39902}"/>
          </ac:spMkLst>
        </pc:spChg>
        <pc:spChg chg="mod">
          <ac:chgData name="Daniel Fidalgo" userId="461fdbe3-3602-4420-98ea-a6fba76903ea" providerId="ADAL" clId="{62164694-FF91-4D64-80F7-62B6A592B063}" dt="2023-02-21T09:52:34.410" v="301" actId="20577"/>
          <ac:spMkLst>
            <pc:docMk/>
            <pc:sldMk cId="1828146109" sldId="883"/>
            <ac:spMk id="3" creationId="{B411DE66-AEF5-372F-3DAA-C67BCE862335}"/>
          </ac:spMkLst>
        </pc:spChg>
        <pc:spChg chg="mod">
          <ac:chgData name="Daniel Fidalgo" userId="461fdbe3-3602-4420-98ea-a6fba76903ea" providerId="ADAL" clId="{62164694-FF91-4D64-80F7-62B6A592B063}" dt="2023-02-21T11:06:04.479" v="2011" actId="207"/>
          <ac:spMkLst>
            <pc:docMk/>
            <pc:sldMk cId="1828146109" sldId="883"/>
            <ac:spMk id="6" creationId="{A2D9BCB1-924B-CCB3-82A2-84DD686A7EB8}"/>
          </ac:spMkLst>
        </pc:spChg>
        <pc:spChg chg="mod">
          <ac:chgData name="Daniel Fidalgo" userId="461fdbe3-3602-4420-98ea-a6fba76903ea" providerId="ADAL" clId="{62164694-FF91-4D64-80F7-62B6A592B063}" dt="2023-02-21T09:55:32.818" v="317" actId="255"/>
          <ac:spMkLst>
            <pc:docMk/>
            <pc:sldMk cId="1828146109" sldId="883"/>
            <ac:spMk id="7" creationId="{5DC8866E-9C0E-0EE3-98EE-CBFBF23AE563}"/>
          </ac:spMkLst>
        </pc:spChg>
        <pc:spChg chg="mod">
          <ac:chgData name="Daniel Fidalgo" userId="461fdbe3-3602-4420-98ea-a6fba76903ea" providerId="ADAL" clId="{62164694-FF91-4D64-80F7-62B6A592B063}" dt="2023-02-21T09:55:40.074" v="318" actId="255"/>
          <ac:spMkLst>
            <pc:docMk/>
            <pc:sldMk cId="1828146109" sldId="883"/>
            <ac:spMk id="8" creationId="{C01D146C-F885-E81F-98B6-E5086724C71C}"/>
          </ac:spMkLst>
        </pc:spChg>
        <pc:spChg chg="mod">
          <ac:chgData name="Daniel Fidalgo" userId="461fdbe3-3602-4420-98ea-a6fba76903ea" providerId="ADAL" clId="{62164694-FF91-4D64-80F7-62B6A592B063}" dt="2023-02-21T09:55:52.468" v="319" actId="255"/>
          <ac:spMkLst>
            <pc:docMk/>
            <pc:sldMk cId="1828146109" sldId="883"/>
            <ac:spMk id="9" creationId="{906545AE-6BED-8C56-68E0-67F4AA69E95D}"/>
          </ac:spMkLst>
        </pc:spChg>
        <pc:spChg chg="mod">
          <ac:chgData name="Daniel Fidalgo" userId="461fdbe3-3602-4420-98ea-a6fba76903ea" providerId="ADAL" clId="{62164694-FF91-4D64-80F7-62B6A592B063}" dt="2023-02-21T09:56:02.028" v="320" actId="255"/>
          <ac:spMkLst>
            <pc:docMk/>
            <pc:sldMk cId="1828146109" sldId="883"/>
            <ac:spMk id="10" creationId="{D559AF67-77D3-981B-6C11-320D7684D4F7}"/>
          </ac:spMkLst>
        </pc:spChg>
        <pc:spChg chg="mod">
          <ac:chgData name="Daniel Fidalgo" userId="461fdbe3-3602-4420-98ea-a6fba76903ea" providerId="ADAL" clId="{62164694-FF91-4D64-80F7-62B6A592B063}" dt="2023-02-21T09:55:24.616" v="316" actId="255"/>
          <ac:spMkLst>
            <pc:docMk/>
            <pc:sldMk cId="1828146109" sldId="883"/>
            <ac:spMk id="11" creationId="{50988D97-5B48-5887-3FAE-CD0281973148}"/>
          </ac:spMkLst>
        </pc:spChg>
        <pc:spChg chg="mod">
          <ac:chgData name="Daniel Fidalgo" userId="461fdbe3-3602-4420-98ea-a6fba76903ea" providerId="ADAL" clId="{62164694-FF91-4D64-80F7-62B6A592B063}" dt="2023-02-21T09:56:16.639" v="323" actId="20577"/>
          <ac:spMkLst>
            <pc:docMk/>
            <pc:sldMk cId="1828146109" sldId="883"/>
            <ac:spMk id="12" creationId="{949107AC-4939-11ED-AFD1-74AEBE7E9179}"/>
          </ac:spMkLst>
        </pc:spChg>
        <pc:spChg chg="mod">
          <ac:chgData name="Daniel Fidalgo" userId="461fdbe3-3602-4420-98ea-a6fba76903ea" providerId="ADAL" clId="{62164694-FF91-4D64-80F7-62B6A592B063}" dt="2023-02-21T09:55:10.098" v="315" actId="255"/>
          <ac:spMkLst>
            <pc:docMk/>
            <pc:sldMk cId="1828146109" sldId="883"/>
            <ac:spMk id="19" creationId="{239E5229-7E87-F373-10F2-50D32DCB9E70}"/>
          </ac:spMkLst>
        </pc:spChg>
        <pc:spChg chg="mod">
          <ac:chgData name="Daniel Fidalgo" userId="461fdbe3-3602-4420-98ea-a6fba76903ea" providerId="ADAL" clId="{62164694-FF91-4D64-80F7-62B6A592B063}" dt="2023-02-21T09:52:08.802" v="273"/>
          <ac:spMkLst>
            <pc:docMk/>
            <pc:sldMk cId="1828146109" sldId="883"/>
            <ac:spMk id="21" creationId="{EA61649F-75A1-4949-8DC4-1E072F8A9301}"/>
          </ac:spMkLst>
        </pc:spChg>
        <pc:grpChg chg="add mod">
          <ac:chgData name="Daniel Fidalgo" userId="461fdbe3-3602-4420-98ea-a6fba76903ea" providerId="ADAL" clId="{62164694-FF91-4D64-80F7-62B6A592B063}" dt="2023-02-21T09:56:29.396" v="325" actId="1076"/>
          <ac:grpSpMkLst>
            <pc:docMk/>
            <pc:sldMk cId="1828146109" sldId="883"/>
            <ac:grpSpMk id="5" creationId="{D12F265E-45CB-5ACC-E7DE-2E147A3D174E}"/>
          </ac:grpSpMkLst>
        </pc:grpChg>
        <pc:picChg chg="mod">
          <ac:chgData name="Daniel Fidalgo" userId="461fdbe3-3602-4420-98ea-a6fba76903ea" providerId="ADAL" clId="{62164694-FF91-4D64-80F7-62B6A592B063}" dt="2023-02-21T09:52:08.802" v="273"/>
          <ac:picMkLst>
            <pc:docMk/>
            <pc:sldMk cId="1828146109" sldId="883"/>
            <ac:picMk id="13" creationId="{6CEEE599-3EF0-0808-148E-12A3A74701BA}"/>
          </ac:picMkLst>
        </pc:picChg>
        <pc:picChg chg="mod">
          <ac:chgData name="Daniel Fidalgo" userId="461fdbe3-3602-4420-98ea-a6fba76903ea" providerId="ADAL" clId="{62164694-FF91-4D64-80F7-62B6A592B063}" dt="2023-02-21T09:52:08.802" v="273"/>
          <ac:picMkLst>
            <pc:docMk/>
            <pc:sldMk cId="1828146109" sldId="883"/>
            <ac:picMk id="14" creationId="{DB7EA942-B4D1-0735-F6B1-74256024981F}"/>
          </ac:picMkLst>
        </pc:picChg>
        <pc:picChg chg="mod">
          <ac:chgData name="Daniel Fidalgo" userId="461fdbe3-3602-4420-98ea-a6fba76903ea" providerId="ADAL" clId="{62164694-FF91-4D64-80F7-62B6A592B063}" dt="2023-02-21T09:52:08.802" v="273"/>
          <ac:picMkLst>
            <pc:docMk/>
            <pc:sldMk cId="1828146109" sldId="883"/>
            <ac:picMk id="15" creationId="{F795788D-908C-748B-4893-0C127D5DF6D9}"/>
          </ac:picMkLst>
        </pc:picChg>
        <pc:picChg chg="mod">
          <ac:chgData name="Daniel Fidalgo" userId="461fdbe3-3602-4420-98ea-a6fba76903ea" providerId="ADAL" clId="{62164694-FF91-4D64-80F7-62B6A592B063}" dt="2023-02-21T09:52:08.802" v="273"/>
          <ac:picMkLst>
            <pc:docMk/>
            <pc:sldMk cId="1828146109" sldId="883"/>
            <ac:picMk id="16" creationId="{18A0C729-7FFE-F826-0E89-09C84B97EC93}"/>
          </ac:picMkLst>
        </pc:picChg>
        <pc:picChg chg="mod">
          <ac:chgData name="Daniel Fidalgo" userId="461fdbe3-3602-4420-98ea-a6fba76903ea" providerId="ADAL" clId="{62164694-FF91-4D64-80F7-62B6A592B063}" dt="2023-02-21T09:52:08.802" v="273"/>
          <ac:picMkLst>
            <pc:docMk/>
            <pc:sldMk cId="1828146109" sldId="883"/>
            <ac:picMk id="17" creationId="{BB9402A3-C906-712E-1020-C60494CA096D}"/>
          </ac:picMkLst>
        </pc:picChg>
        <pc:picChg chg="mod">
          <ac:chgData name="Daniel Fidalgo" userId="461fdbe3-3602-4420-98ea-a6fba76903ea" providerId="ADAL" clId="{62164694-FF91-4D64-80F7-62B6A592B063}" dt="2023-02-21T09:52:08.802" v="273"/>
          <ac:picMkLst>
            <pc:docMk/>
            <pc:sldMk cId="1828146109" sldId="883"/>
            <ac:picMk id="18" creationId="{F30E6B6C-753C-C28A-62D5-BE42804F043A}"/>
          </ac:picMkLst>
        </pc:picChg>
        <pc:picChg chg="mod">
          <ac:chgData name="Daniel Fidalgo" userId="461fdbe3-3602-4420-98ea-a6fba76903ea" providerId="ADAL" clId="{62164694-FF91-4D64-80F7-62B6A592B063}" dt="2023-02-21T09:52:08.802" v="273"/>
          <ac:picMkLst>
            <pc:docMk/>
            <pc:sldMk cId="1828146109" sldId="883"/>
            <ac:picMk id="20" creationId="{F32B2491-792E-3E1B-ED4C-0A23CE3E76C5}"/>
          </ac:picMkLst>
        </pc:picChg>
        <pc:picChg chg="mod">
          <ac:chgData name="Daniel Fidalgo" userId="461fdbe3-3602-4420-98ea-a6fba76903ea" providerId="ADAL" clId="{62164694-FF91-4D64-80F7-62B6A592B063}" dt="2023-02-21T09:52:08.802" v="273"/>
          <ac:picMkLst>
            <pc:docMk/>
            <pc:sldMk cId="1828146109" sldId="883"/>
            <ac:picMk id="22" creationId="{C596F4FF-9BF4-83BC-7C17-B2146891704D}"/>
          </ac:picMkLst>
        </pc:picChg>
      </pc:sldChg>
      <pc:sldChg chg="addSp delSp modSp new mod modClrScheme modAnim chgLayout">
        <pc:chgData name="Daniel Fidalgo" userId="461fdbe3-3602-4420-98ea-a6fba76903ea" providerId="ADAL" clId="{62164694-FF91-4D64-80F7-62B6A592B063}" dt="2023-02-22T10:17:05.468" v="3709" actId="113"/>
        <pc:sldMkLst>
          <pc:docMk/>
          <pc:sldMk cId="3107936512" sldId="884"/>
        </pc:sldMkLst>
        <pc:spChg chg="del mod ord">
          <ac:chgData name="Daniel Fidalgo" userId="461fdbe3-3602-4420-98ea-a6fba76903ea" providerId="ADAL" clId="{62164694-FF91-4D64-80F7-62B6A592B063}" dt="2023-02-21T09:58:28.494" v="327" actId="700"/>
          <ac:spMkLst>
            <pc:docMk/>
            <pc:sldMk cId="3107936512" sldId="884"/>
            <ac:spMk id="2" creationId="{1C8E95A8-C375-580D-3B0D-28A0ED5E5FE6}"/>
          </ac:spMkLst>
        </pc:spChg>
        <pc:spChg chg="del mod ord">
          <ac:chgData name="Daniel Fidalgo" userId="461fdbe3-3602-4420-98ea-a6fba76903ea" providerId="ADAL" clId="{62164694-FF91-4D64-80F7-62B6A592B063}" dt="2023-02-21T09:58:28.494" v="327" actId="700"/>
          <ac:spMkLst>
            <pc:docMk/>
            <pc:sldMk cId="3107936512" sldId="884"/>
            <ac:spMk id="3" creationId="{4F52C880-36F3-1071-FC18-A697B3FB3746}"/>
          </ac:spMkLst>
        </pc:spChg>
        <pc:spChg chg="mod ord">
          <ac:chgData name="Daniel Fidalgo" userId="461fdbe3-3602-4420-98ea-a6fba76903ea" providerId="ADAL" clId="{62164694-FF91-4D64-80F7-62B6A592B063}" dt="2023-02-21T09:58:28.494" v="327" actId="700"/>
          <ac:spMkLst>
            <pc:docMk/>
            <pc:sldMk cId="3107936512" sldId="884"/>
            <ac:spMk id="4" creationId="{966BE6EB-03F9-E087-3D38-0A9A8A3B21DE}"/>
          </ac:spMkLst>
        </pc:spChg>
        <pc:spChg chg="add mod ord">
          <ac:chgData name="Daniel Fidalgo" userId="461fdbe3-3602-4420-98ea-a6fba76903ea" providerId="ADAL" clId="{62164694-FF91-4D64-80F7-62B6A592B063}" dt="2023-02-21T10:22:49.860" v="427" actId="20577"/>
          <ac:spMkLst>
            <pc:docMk/>
            <pc:sldMk cId="3107936512" sldId="884"/>
            <ac:spMk id="5" creationId="{015B64FA-8FE0-6E35-8754-B3895779F43C}"/>
          </ac:spMkLst>
        </pc:spChg>
        <pc:spChg chg="add del mod ord">
          <ac:chgData name="Daniel Fidalgo" userId="461fdbe3-3602-4420-98ea-a6fba76903ea" providerId="ADAL" clId="{62164694-FF91-4D64-80F7-62B6A592B063}" dt="2023-02-21T10:47:05.072" v="1641" actId="478"/>
          <ac:spMkLst>
            <pc:docMk/>
            <pc:sldMk cId="3107936512" sldId="884"/>
            <ac:spMk id="6" creationId="{42629AD1-7E8C-9486-5906-186E03E1995E}"/>
          </ac:spMkLst>
        </pc:spChg>
        <pc:spChg chg="add del mod ord">
          <ac:chgData name="Daniel Fidalgo" userId="461fdbe3-3602-4420-98ea-a6fba76903ea" providerId="ADAL" clId="{62164694-FF91-4D64-80F7-62B6A592B063}" dt="2023-02-21T10:21:46.707" v="338"/>
          <ac:spMkLst>
            <pc:docMk/>
            <pc:sldMk cId="3107936512" sldId="884"/>
            <ac:spMk id="7" creationId="{6AD5872C-94A6-3386-8D78-CD421A011A4D}"/>
          </ac:spMkLst>
        </pc:spChg>
        <pc:spChg chg="add del mod">
          <ac:chgData name="Daniel Fidalgo" userId="461fdbe3-3602-4420-98ea-a6fba76903ea" providerId="ADAL" clId="{62164694-FF91-4D64-80F7-62B6A592B063}" dt="2023-02-21T10:27:15.420" v="524" actId="478"/>
          <ac:spMkLst>
            <pc:docMk/>
            <pc:sldMk cId="3107936512" sldId="884"/>
            <ac:spMk id="12" creationId="{CA200405-1ACA-F374-23C8-741E5A9BD9A5}"/>
          </ac:spMkLst>
        </pc:spChg>
        <pc:spChg chg="add mod">
          <ac:chgData name="Daniel Fidalgo" userId="461fdbe3-3602-4420-98ea-a6fba76903ea" providerId="ADAL" clId="{62164694-FF91-4D64-80F7-62B6A592B063}" dt="2023-02-21T10:23:46.428" v="432" actId="1076"/>
          <ac:spMkLst>
            <pc:docMk/>
            <pc:sldMk cId="3107936512" sldId="884"/>
            <ac:spMk id="13" creationId="{8C813B60-B3B1-F999-1807-904914842897}"/>
          </ac:spMkLst>
        </pc:spChg>
        <pc:spChg chg="add mod">
          <ac:chgData name="Daniel Fidalgo" userId="461fdbe3-3602-4420-98ea-a6fba76903ea" providerId="ADAL" clId="{62164694-FF91-4D64-80F7-62B6A592B063}" dt="2023-02-21T10:23:46.428" v="432" actId="1076"/>
          <ac:spMkLst>
            <pc:docMk/>
            <pc:sldMk cId="3107936512" sldId="884"/>
            <ac:spMk id="14" creationId="{C97B2C0F-D3A9-F860-DC55-BD123C933F6D}"/>
          </ac:spMkLst>
        </pc:spChg>
        <pc:spChg chg="add mod">
          <ac:chgData name="Daniel Fidalgo" userId="461fdbe3-3602-4420-98ea-a6fba76903ea" providerId="ADAL" clId="{62164694-FF91-4D64-80F7-62B6A592B063}" dt="2023-02-21T10:26:38.178" v="515"/>
          <ac:spMkLst>
            <pc:docMk/>
            <pc:sldMk cId="3107936512" sldId="884"/>
            <ac:spMk id="15" creationId="{D2B02CF1-6754-7143-F9F0-D030205B6BA4}"/>
          </ac:spMkLst>
        </pc:spChg>
        <pc:spChg chg="add mod">
          <ac:chgData name="Daniel Fidalgo" userId="461fdbe3-3602-4420-98ea-a6fba76903ea" providerId="ADAL" clId="{62164694-FF91-4D64-80F7-62B6A592B063}" dt="2023-02-21T10:27:26.540" v="528" actId="571"/>
          <ac:spMkLst>
            <pc:docMk/>
            <pc:sldMk cId="3107936512" sldId="884"/>
            <ac:spMk id="16" creationId="{BBBBEAAB-F258-AF06-73B4-432742008F0A}"/>
          </ac:spMkLst>
        </pc:spChg>
        <pc:spChg chg="add del mod">
          <ac:chgData name="Daniel Fidalgo" userId="461fdbe3-3602-4420-98ea-a6fba76903ea" providerId="ADAL" clId="{62164694-FF91-4D64-80F7-62B6A592B063}" dt="2023-02-21T10:27:23.734" v="527"/>
          <ac:spMkLst>
            <pc:docMk/>
            <pc:sldMk cId="3107936512" sldId="884"/>
            <ac:spMk id="17" creationId="{D4C60268-312E-FFF6-30C7-FEFC55891C7F}"/>
          </ac:spMkLst>
        </pc:spChg>
        <pc:spChg chg="add mod">
          <ac:chgData name="Daniel Fidalgo" userId="461fdbe3-3602-4420-98ea-a6fba76903ea" providerId="ADAL" clId="{62164694-FF91-4D64-80F7-62B6A592B063}" dt="2023-02-21T10:27:47.517" v="553" actId="20577"/>
          <ac:spMkLst>
            <pc:docMk/>
            <pc:sldMk cId="3107936512" sldId="884"/>
            <ac:spMk id="18" creationId="{C73A4712-94BE-7F69-472A-DD9A37E7539E}"/>
          </ac:spMkLst>
        </pc:spChg>
        <pc:spChg chg="add mod">
          <ac:chgData name="Daniel Fidalgo" userId="461fdbe3-3602-4420-98ea-a6fba76903ea" providerId="ADAL" clId="{62164694-FF91-4D64-80F7-62B6A592B063}" dt="2023-02-22T10:17:05.468" v="3709" actId="113"/>
          <ac:spMkLst>
            <pc:docMk/>
            <pc:sldMk cId="3107936512" sldId="884"/>
            <ac:spMk id="20" creationId="{23CBFB56-4C9C-360A-BAEE-4A36AEAA8345}"/>
          </ac:spMkLst>
        </pc:spChg>
        <pc:spChg chg="add del mod">
          <ac:chgData name="Daniel Fidalgo" userId="461fdbe3-3602-4420-98ea-a6fba76903ea" providerId="ADAL" clId="{62164694-FF91-4D64-80F7-62B6A592B063}" dt="2023-02-21T10:47:37.718" v="1646" actId="478"/>
          <ac:spMkLst>
            <pc:docMk/>
            <pc:sldMk cId="3107936512" sldId="884"/>
            <ac:spMk id="22" creationId="{2B6D090C-6BA6-25AC-8D2D-1B18DBAC000F}"/>
          </ac:spMkLst>
        </pc:spChg>
        <pc:picChg chg="add mod">
          <ac:chgData name="Daniel Fidalgo" userId="461fdbe3-3602-4420-98ea-a6fba76903ea" providerId="ADAL" clId="{62164694-FF91-4D64-80F7-62B6A592B063}" dt="2023-02-21T10:23:35.527" v="431" actId="1076"/>
          <ac:picMkLst>
            <pc:docMk/>
            <pc:sldMk cId="3107936512" sldId="884"/>
            <ac:picMk id="8" creationId="{1F352C8C-63C0-0DE4-34C0-833D83FE4975}"/>
          </ac:picMkLst>
        </pc:picChg>
        <pc:picChg chg="add mod">
          <ac:chgData name="Daniel Fidalgo" userId="461fdbe3-3602-4420-98ea-a6fba76903ea" providerId="ADAL" clId="{62164694-FF91-4D64-80F7-62B6A592B063}" dt="2023-02-21T10:23:46.428" v="432" actId="1076"/>
          <ac:picMkLst>
            <pc:docMk/>
            <pc:sldMk cId="3107936512" sldId="884"/>
            <ac:picMk id="9" creationId="{BD65EF78-2165-0050-8F6E-79A75FDA2552}"/>
          </ac:picMkLst>
        </pc:picChg>
        <pc:picChg chg="add mod">
          <ac:chgData name="Daniel Fidalgo" userId="461fdbe3-3602-4420-98ea-a6fba76903ea" providerId="ADAL" clId="{62164694-FF91-4D64-80F7-62B6A592B063}" dt="2023-02-21T10:23:46.428" v="432" actId="1076"/>
          <ac:picMkLst>
            <pc:docMk/>
            <pc:sldMk cId="3107936512" sldId="884"/>
            <ac:picMk id="10" creationId="{4AE7D9C5-5491-C46C-2E15-C85DDECB38C8}"/>
          </ac:picMkLst>
        </pc:picChg>
        <pc:picChg chg="add mod">
          <ac:chgData name="Daniel Fidalgo" userId="461fdbe3-3602-4420-98ea-a6fba76903ea" providerId="ADAL" clId="{62164694-FF91-4D64-80F7-62B6A592B063}" dt="2023-02-21T10:24:40.546" v="438" actId="1076"/>
          <ac:picMkLst>
            <pc:docMk/>
            <pc:sldMk cId="3107936512" sldId="884"/>
            <ac:picMk id="11" creationId="{DED51E15-C1E0-E67A-AA88-47C42F9BE68D}"/>
          </ac:picMkLst>
        </pc:picChg>
        <pc:picChg chg="add del mod">
          <ac:chgData name="Daniel Fidalgo" userId="461fdbe3-3602-4420-98ea-a6fba76903ea" providerId="ADAL" clId="{62164694-FF91-4D64-80F7-62B6A592B063}" dt="2023-02-21T10:47:33.013" v="1645" actId="478"/>
          <ac:picMkLst>
            <pc:docMk/>
            <pc:sldMk cId="3107936512" sldId="884"/>
            <ac:picMk id="19" creationId="{B11823C3-2F5B-1A82-19F3-7D2D50F7B8B1}"/>
          </ac:picMkLst>
        </pc:picChg>
      </pc:sldChg>
      <pc:sldChg chg="addSp delSp modSp new mod modClrScheme chgLayout">
        <pc:chgData name="Daniel Fidalgo" userId="461fdbe3-3602-4420-98ea-a6fba76903ea" providerId="ADAL" clId="{62164694-FF91-4D64-80F7-62B6A592B063}" dt="2023-02-22T10:17:17.658" v="3710" actId="20577"/>
        <pc:sldMkLst>
          <pc:docMk/>
          <pc:sldMk cId="4186035010" sldId="885"/>
        </pc:sldMkLst>
        <pc:spChg chg="del mod ord">
          <ac:chgData name="Daniel Fidalgo" userId="461fdbe3-3602-4420-98ea-a6fba76903ea" providerId="ADAL" clId="{62164694-FF91-4D64-80F7-62B6A592B063}" dt="2023-02-22T08:28:21.829" v="2072" actId="700"/>
          <ac:spMkLst>
            <pc:docMk/>
            <pc:sldMk cId="4186035010" sldId="885"/>
            <ac:spMk id="2" creationId="{9C526246-A629-E10D-3219-F2D94FFA6238}"/>
          </ac:spMkLst>
        </pc:spChg>
        <pc:spChg chg="mod ord">
          <ac:chgData name="Daniel Fidalgo" userId="461fdbe3-3602-4420-98ea-a6fba76903ea" providerId="ADAL" clId="{62164694-FF91-4D64-80F7-62B6A592B063}" dt="2023-02-22T08:28:21.829" v="2072" actId="700"/>
          <ac:spMkLst>
            <pc:docMk/>
            <pc:sldMk cId="4186035010" sldId="885"/>
            <ac:spMk id="3" creationId="{29C60C8C-7E7C-41D5-D2FC-F40334C9D8D7}"/>
          </ac:spMkLst>
        </pc:spChg>
        <pc:spChg chg="mod ord">
          <ac:chgData name="Daniel Fidalgo" userId="461fdbe3-3602-4420-98ea-a6fba76903ea" providerId="ADAL" clId="{62164694-FF91-4D64-80F7-62B6A592B063}" dt="2023-02-22T08:28:21.829" v="2072" actId="700"/>
          <ac:spMkLst>
            <pc:docMk/>
            <pc:sldMk cId="4186035010" sldId="885"/>
            <ac:spMk id="4" creationId="{A99DB92B-3811-3FD7-BDC0-0FF9DB50811A}"/>
          </ac:spMkLst>
        </pc:spChg>
        <pc:spChg chg="add mod ord">
          <ac:chgData name="Daniel Fidalgo" userId="461fdbe3-3602-4420-98ea-a6fba76903ea" providerId="ADAL" clId="{62164694-FF91-4D64-80F7-62B6A592B063}" dt="2023-02-22T08:30:18.610" v="2333" actId="123"/>
          <ac:spMkLst>
            <pc:docMk/>
            <pc:sldMk cId="4186035010" sldId="885"/>
            <ac:spMk id="5" creationId="{E32A2AAC-0822-BC5B-5CED-E8A9821D272F}"/>
          </ac:spMkLst>
        </pc:spChg>
        <pc:spChg chg="add del mod ord">
          <ac:chgData name="Daniel Fidalgo" userId="461fdbe3-3602-4420-98ea-a6fba76903ea" providerId="ADAL" clId="{62164694-FF91-4D64-80F7-62B6A592B063}" dt="2023-02-22T08:28:36.949" v="2076" actId="478"/>
          <ac:spMkLst>
            <pc:docMk/>
            <pc:sldMk cId="4186035010" sldId="885"/>
            <ac:spMk id="6" creationId="{7C718458-6F9B-1EC8-158F-9442064F6EBB}"/>
          </ac:spMkLst>
        </pc:spChg>
        <pc:spChg chg="add mod">
          <ac:chgData name="Daniel Fidalgo" userId="461fdbe3-3602-4420-98ea-a6fba76903ea" providerId="ADAL" clId="{62164694-FF91-4D64-80F7-62B6A592B063}" dt="2023-02-22T10:17:17.658" v="3710" actId="20577"/>
          <ac:spMkLst>
            <pc:docMk/>
            <pc:sldMk cId="4186035010" sldId="885"/>
            <ac:spMk id="9" creationId="{A6DF3212-1A9F-1D3E-0234-13D737912326}"/>
          </ac:spMkLst>
        </pc:spChg>
        <pc:picChg chg="add mod">
          <ac:chgData name="Daniel Fidalgo" userId="461fdbe3-3602-4420-98ea-a6fba76903ea" providerId="ADAL" clId="{62164694-FF91-4D64-80F7-62B6A592B063}" dt="2023-02-22T08:30:54.569" v="2337" actId="14100"/>
          <ac:picMkLst>
            <pc:docMk/>
            <pc:sldMk cId="4186035010" sldId="885"/>
            <ac:picMk id="7" creationId="{ECB0DD54-24AC-E0A4-8DFF-83CB96966571}"/>
          </ac:picMkLst>
        </pc:picChg>
        <pc:picChg chg="add mod">
          <ac:chgData name="Daniel Fidalgo" userId="461fdbe3-3602-4420-98ea-a6fba76903ea" providerId="ADAL" clId="{62164694-FF91-4D64-80F7-62B6A592B063}" dt="2023-02-22T08:30:34.107" v="2334" actId="1076"/>
          <ac:picMkLst>
            <pc:docMk/>
            <pc:sldMk cId="4186035010" sldId="885"/>
            <ac:picMk id="8" creationId="{7DE96F72-EB05-C1A3-B92E-FD0E84A8A9B2}"/>
          </ac:picMkLst>
        </pc:picChg>
      </pc:sldChg>
      <pc:sldChg chg="addSp delSp modSp new mod modClrScheme chgLayout">
        <pc:chgData name="Daniel Fidalgo" userId="461fdbe3-3602-4420-98ea-a6fba76903ea" providerId="ADAL" clId="{62164694-FF91-4D64-80F7-62B6A592B063}" dt="2023-02-22T08:27:58.609" v="2050" actId="20577"/>
        <pc:sldMkLst>
          <pc:docMk/>
          <pc:sldMk cId="1849846573" sldId="886"/>
        </pc:sldMkLst>
        <pc:spChg chg="del mod ord">
          <ac:chgData name="Daniel Fidalgo" userId="461fdbe3-3602-4420-98ea-a6fba76903ea" providerId="ADAL" clId="{62164694-FF91-4D64-80F7-62B6A592B063}" dt="2023-02-22T08:27:08.435" v="2018" actId="700"/>
          <ac:spMkLst>
            <pc:docMk/>
            <pc:sldMk cId="1849846573" sldId="886"/>
            <ac:spMk id="2" creationId="{D7EDBF9E-00C7-C589-3683-D44E73C3734A}"/>
          </ac:spMkLst>
        </pc:spChg>
        <pc:spChg chg="del mod ord">
          <ac:chgData name="Daniel Fidalgo" userId="461fdbe3-3602-4420-98ea-a6fba76903ea" providerId="ADAL" clId="{62164694-FF91-4D64-80F7-62B6A592B063}" dt="2023-02-22T08:27:08.435" v="2018" actId="700"/>
          <ac:spMkLst>
            <pc:docMk/>
            <pc:sldMk cId="1849846573" sldId="886"/>
            <ac:spMk id="3" creationId="{0310D47D-9F10-A517-9A84-74A9199215D5}"/>
          </ac:spMkLst>
        </pc:spChg>
        <pc:spChg chg="mod ord">
          <ac:chgData name="Daniel Fidalgo" userId="461fdbe3-3602-4420-98ea-a6fba76903ea" providerId="ADAL" clId="{62164694-FF91-4D64-80F7-62B6A592B063}" dt="2023-02-22T08:27:08.435" v="2018" actId="700"/>
          <ac:spMkLst>
            <pc:docMk/>
            <pc:sldMk cId="1849846573" sldId="886"/>
            <ac:spMk id="4" creationId="{89FA7930-54DD-1245-C654-338DF0100C46}"/>
          </ac:spMkLst>
        </pc:spChg>
        <pc:spChg chg="add mod ord">
          <ac:chgData name="Daniel Fidalgo" userId="461fdbe3-3602-4420-98ea-a6fba76903ea" providerId="ADAL" clId="{62164694-FF91-4D64-80F7-62B6A592B063}" dt="2023-02-22T08:27:58.609" v="2050" actId="20577"/>
          <ac:spMkLst>
            <pc:docMk/>
            <pc:sldMk cId="1849846573" sldId="886"/>
            <ac:spMk id="6" creationId="{C652BF4F-1B7F-61AA-1402-67B6378BBE8F}"/>
          </ac:spMkLst>
        </pc:spChg>
        <pc:spChg chg="add del mod ord">
          <ac:chgData name="Daniel Fidalgo" userId="461fdbe3-3602-4420-98ea-a6fba76903ea" providerId="ADAL" clId="{62164694-FF91-4D64-80F7-62B6A592B063}" dt="2023-02-22T08:27:10.533" v="2019" actId="478"/>
          <ac:spMkLst>
            <pc:docMk/>
            <pc:sldMk cId="1849846573" sldId="886"/>
            <ac:spMk id="7" creationId="{2304CE47-55F0-FAC2-DDD9-15EE009EC922}"/>
          </ac:spMkLst>
        </pc:spChg>
        <pc:spChg chg="add mod">
          <ac:chgData name="Daniel Fidalgo" userId="461fdbe3-3602-4420-98ea-a6fba76903ea" providerId="ADAL" clId="{62164694-FF91-4D64-80F7-62B6A592B063}" dt="2023-02-22T08:27:51.027" v="2030" actId="1076"/>
          <ac:spMkLst>
            <pc:docMk/>
            <pc:sldMk cId="1849846573" sldId="886"/>
            <ac:spMk id="8" creationId="{042F9DFB-ADE5-DF73-BF48-E26957D3DCCA}"/>
          </ac:spMkLst>
        </pc:spChg>
        <pc:picChg chg="add mod">
          <ac:chgData name="Daniel Fidalgo" userId="461fdbe3-3602-4420-98ea-a6fba76903ea" providerId="ADAL" clId="{62164694-FF91-4D64-80F7-62B6A592B063}" dt="2023-02-22T08:27:22.474" v="2023" actId="14100"/>
          <ac:picMkLst>
            <pc:docMk/>
            <pc:sldMk cId="1849846573" sldId="886"/>
            <ac:picMk id="5" creationId="{33A4DCCD-7392-D513-E3DA-B40D1874738B}"/>
          </ac:picMkLst>
        </pc:picChg>
      </pc:sldChg>
      <pc:sldChg chg="addSp delSp modSp new mod modClrScheme chgLayout">
        <pc:chgData name="Daniel Fidalgo" userId="461fdbe3-3602-4420-98ea-a6fba76903ea" providerId="ADAL" clId="{62164694-FF91-4D64-80F7-62B6A592B063}" dt="2023-02-22T10:17:51.198" v="3727" actId="20577"/>
        <pc:sldMkLst>
          <pc:docMk/>
          <pc:sldMk cId="1912006080" sldId="887"/>
        </pc:sldMkLst>
        <pc:spChg chg="mod ord">
          <ac:chgData name="Daniel Fidalgo" userId="461fdbe3-3602-4420-98ea-a6fba76903ea" providerId="ADAL" clId="{62164694-FF91-4D64-80F7-62B6A592B063}" dt="2023-02-22T08:49:22.718" v="2356" actId="700"/>
          <ac:spMkLst>
            <pc:docMk/>
            <pc:sldMk cId="1912006080" sldId="887"/>
            <ac:spMk id="2" creationId="{5912EF0C-B482-7D45-EC45-9960A2A4FA3F}"/>
          </ac:spMkLst>
        </pc:spChg>
        <pc:spChg chg="mod ord">
          <ac:chgData name="Daniel Fidalgo" userId="461fdbe3-3602-4420-98ea-a6fba76903ea" providerId="ADAL" clId="{62164694-FF91-4D64-80F7-62B6A592B063}" dt="2023-02-22T08:49:22.718" v="2356" actId="700"/>
          <ac:spMkLst>
            <pc:docMk/>
            <pc:sldMk cId="1912006080" sldId="887"/>
            <ac:spMk id="3" creationId="{9B81AAC8-18B9-A98B-8A96-B528BBD7ECFD}"/>
          </ac:spMkLst>
        </pc:spChg>
        <pc:spChg chg="del mod ord">
          <ac:chgData name="Daniel Fidalgo" userId="461fdbe3-3602-4420-98ea-a6fba76903ea" providerId="ADAL" clId="{62164694-FF91-4D64-80F7-62B6A592B063}" dt="2023-02-22T08:48:31.978" v="2354" actId="700"/>
          <ac:spMkLst>
            <pc:docMk/>
            <pc:sldMk cId="1912006080" sldId="887"/>
            <ac:spMk id="4" creationId="{468CA6C1-BB28-3AD8-DAE2-C24EFDC4F7DF}"/>
          </ac:spMkLst>
        </pc:spChg>
        <pc:spChg chg="add del mod ord">
          <ac:chgData name="Daniel Fidalgo" userId="461fdbe3-3602-4420-98ea-a6fba76903ea" providerId="ADAL" clId="{62164694-FF91-4D64-80F7-62B6A592B063}" dt="2023-02-22T08:48:54.270" v="2355" actId="700"/>
          <ac:spMkLst>
            <pc:docMk/>
            <pc:sldMk cId="1912006080" sldId="887"/>
            <ac:spMk id="5" creationId="{55F23421-40B8-73A2-9196-786249C2A885}"/>
          </ac:spMkLst>
        </pc:spChg>
        <pc:spChg chg="add del mod ord">
          <ac:chgData name="Daniel Fidalgo" userId="461fdbe3-3602-4420-98ea-a6fba76903ea" providerId="ADAL" clId="{62164694-FF91-4D64-80F7-62B6A592B063}" dt="2023-02-22T08:48:54.270" v="2355" actId="700"/>
          <ac:spMkLst>
            <pc:docMk/>
            <pc:sldMk cId="1912006080" sldId="887"/>
            <ac:spMk id="6" creationId="{E8D892D9-B165-E64F-27FB-FAFBB85D93B4}"/>
          </ac:spMkLst>
        </pc:spChg>
        <pc:spChg chg="add del mod ord">
          <ac:chgData name="Daniel Fidalgo" userId="461fdbe3-3602-4420-98ea-a6fba76903ea" providerId="ADAL" clId="{62164694-FF91-4D64-80F7-62B6A592B063}" dt="2023-02-22T08:48:54.270" v="2355" actId="700"/>
          <ac:spMkLst>
            <pc:docMk/>
            <pc:sldMk cId="1912006080" sldId="887"/>
            <ac:spMk id="7" creationId="{5F4D1DF4-610C-A93F-D7E0-50A886B00B69}"/>
          </ac:spMkLst>
        </pc:spChg>
        <pc:spChg chg="add del mod ord">
          <ac:chgData name="Daniel Fidalgo" userId="461fdbe3-3602-4420-98ea-a6fba76903ea" providerId="ADAL" clId="{62164694-FF91-4D64-80F7-62B6A592B063}" dt="2023-02-22T08:49:22.718" v="2356" actId="700"/>
          <ac:spMkLst>
            <pc:docMk/>
            <pc:sldMk cId="1912006080" sldId="887"/>
            <ac:spMk id="8" creationId="{1840CC32-086C-6D66-4D6F-1A525D62DC1C}"/>
          </ac:spMkLst>
        </pc:spChg>
        <pc:spChg chg="add del mod ord">
          <ac:chgData name="Daniel Fidalgo" userId="461fdbe3-3602-4420-98ea-a6fba76903ea" providerId="ADAL" clId="{62164694-FF91-4D64-80F7-62B6A592B063}" dt="2023-02-22T08:49:22.718" v="2356" actId="700"/>
          <ac:spMkLst>
            <pc:docMk/>
            <pc:sldMk cId="1912006080" sldId="887"/>
            <ac:spMk id="9" creationId="{74ED8061-7F6B-4DA5-C85C-5681558C8304}"/>
          </ac:spMkLst>
        </pc:spChg>
        <pc:spChg chg="add mod ord">
          <ac:chgData name="Daniel Fidalgo" userId="461fdbe3-3602-4420-98ea-a6fba76903ea" providerId="ADAL" clId="{62164694-FF91-4D64-80F7-62B6A592B063}" dt="2023-02-22T10:17:31.209" v="3718" actId="20577"/>
          <ac:spMkLst>
            <pc:docMk/>
            <pc:sldMk cId="1912006080" sldId="887"/>
            <ac:spMk id="10" creationId="{B8555490-5C66-EDA1-1ADD-814645235D24}"/>
          </ac:spMkLst>
        </pc:spChg>
        <pc:spChg chg="add del mod ord">
          <ac:chgData name="Daniel Fidalgo" userId="461fdbe3-3602-4420-98ea-a6fba76903ea" providerId="ADAL" clId="{62164694-FF91-4D64-80F7-62B6A592B063}" dt="2023-02-22T09:43:27.528" v="2828" actId="478"/>
          <ac:spMkLst>
            <pc:docMk/>
            <pc:sldMk cId="1912006080" sldId="887"/>
            <ac:spMk id="11" creationId="{A3291D82-B762-F3C5-6198-87C280CAD83F}"/>
          </ac:spMkLst>
        </pc:spChg>
        <pc:spChg chg="add mod">
          <ac:chgData name="Daniel Fidalgo" userId="461fdbe3-3602-4420-98ea-a6fba76903ea" providerId="ADAL" clId="{62164694-FF91-4D64-80F7-62B6A592B063}" dt="2023-02-22T10:17:51.198" v="3727" actId="20577"/>
          <ac:spMkLst>
            <pc:docMk/>
            <pc:sldMk cId="1912006080" sldId="887"/>
            <ac:spMk id="14" creationId="{26B0574A-A1FD-D824-AB37-A519467C852D}"/>
          </ac:spMkLst>
        </pc:spChg>
        <pc:spChg chg="add mod">
          <ac:chgData name="Daniel Fidalgo" userId="461fdbe3-3602-4420-98ea-a6fba76903ea" providerId="ADAL" clId="{62164694-FF91-4D64-80F7-62B6A592B063}" dt="2023-02-22T09:46:36.102" v="2878" actId="1076"/>
          <ac:spMkLst>
            <pc:docMk/>
            <pc:sldMk cId="1912006080" sldId="887"/>
            <ac:spMk id="15" creationId="{0A7EFCD1-5C25-BDF5-B174-71774AA62F3D}"/>
          </ac:spMkLst>
        </pc:spChg>
        <pc:picChg chg="add mod">
          <ac:chgData name="Daniel Fidalgo" userId="461fdbe3-3602-4420-98ea-a6fba76903ea" providerId="ADAL" clId="{62164694-FF91-4D64-80F7-62B6A592B063}" dt="2023-02-22T09:38:12.272" v="2361" actId="1076"/>
          <ac:picMkLst>
            <pc:docMk/>
            <pc:sldMk cId="1912006080" sldId="887"/>
            <ac:picMk id="12" creationId="{3EA016C9-62F0-6574-28A8-C81C216E2767}"/>
          </ac:picMkLst>
        </pc:picChg>
        <pc:picChg chg="add mod">
          <ac:chgData name="Daniel Fidalgo" userId="461fdbe3-3602-4420-98ea-a6fba76903ea" providerId="ADAL" clId="{62164694-FF91-4D64-80F7-62B6A592B063}" dt="2023-02-22T09:46:33.471" v="2877" actId="1076"/>
          <ac:picMkLst>
            <pc:docMk/>
            <pc:sldMk cId="1912006080" sldId="887"/>
            <ac:picMk id="13" creationId="{35F8FCFD-034F-115A-5819-B7413E150357}"/>
          </ac:picMkLst>
        </pc:picChg>
      </pc:sldChg>
      <pc:sldChg chg="addSp delSp modSp new mod">
        <pc:chgData name="Daniel Fidalgo" userId="461fdbe3-3602-4420-98ea-a6fba76903ea" providerId="ADAL" clId="{62164694-FF91-4D64-80F7-62B6A592B063}" dt="2023-02-22T10:17:43.444" v="3726" actId="20577"/>
        <pc:sldMkLst>
          <pc:docMk/>
          <pc:sldMk cId="1674197359" sldId="888"/>
        </pc:sldMkLst>
        <pc:spChg chg="mod">
          <ac:chgData name="Daniel Fidalgo" userId="461fdbe3-3602-4420-98ea-a6fba76903ea" providerId="ADAL" clId="{62164694-FF91-4D64-80F7-62B6A592B063}" dt="2023-02-22T10:17:43.444" v="3726" actId="20577"/>
          <ac:spMkLst>
            <pc:docMk/>
            <pc:sldMk cId="1674197359" sldId="888"/>
            <ac:spMk id="2" creationId="{F43479F3-7804-B32C-E54F-A43E0B5A30C6}"/>
          </ac:spMkLst>
        </pc:spChg>
        <pc:spChg chg="del">
          <ac:chgData name="Daniel Fidalgo" userId="461fdbe3-3602-4420-98ea-a6fba76903ea" providerId="ADAL" clId="{62164694-FF91-4D64-80F7-62B6A592B063}" dt="2023-02-22T10:05:27.124" v="3027" actId="478"/>
          <ac:spMkLst>
            <pc:docMk/>
            <pc:sldMk cId="1674197359" sldId="888"/>
            <ac:spMk id="3" creationId="{76C5CA47-76BB-B107-33F6-806E3C3E457C}"/>
          </ac:spMkLst>
        </pc:spChg>
        <pc:spChg chg="mod">
          <ac:chgData name="Daniel Fidalgo" userId="461fdbe3-3602-4420-98ea-a6fba76903ea" providerId="ADAL" clId="{62164694-FF91-4D64-80F7-62B6A592B063}" dt="2023-02-22T10:00:13.993" v="2896" actId="20577"/>
          <ac:spMkLst>
            <pc:docMk/>
            <pc:sldMk cId="1674197359" sldId="888"/>
            <ac:spMk id="4" creationId="{405168CC-0A8B-6BC6-E5AD-0D850C51D77F}"/>
          </ac:spMkLst>
        </pc:spChg>
        <pc:spChg chg="add mod">
          <ac:chgData name="Daniel Fidalgo" userId="461fdbe3-3602-4420-98ea-a6fba76903ea" providerId="ADAL" clId="{62164694-FF91-4D64-80F7-62B6A592B063}" dt="2023-02-22T10:05:44.207" v="3030" actId="1076"/>
          <ac:spMkLst>
            <pc:docMk/>
            <pc:sldMk cId="1674197359" sldId="888"/>
            <ac:spMk id="8" creationId="{3C1E8174-7718-EA64-BDE8-175F85D92A75}"/>
          </ac:spMkLst>
        </pc:spChg>
        <pc:picChg chg="add mod">
          <ac:chgData name="Daniel Fidalgo" userId="461fdbe3-3602-4420-98ea-a6fba76903ea" providerId="ADAL" clId="{62164694-FF91-4D64-80F7-62B6A592B063}" dt="2023-02-22T10:05:38.699" v="3029" actId="1076"/>
          <ac:picMkLst>
            <pc:docMk/>
            <pc:sldMk cId="1674197359" sldId="888"/>
            <ac:picMk id="6" creationId="{CE8E57E8-D6E5-7820-8D7D-AFAA78F8A91F}"/>
          </ac:picMkLst>
        </pc:picChg>
        <pc:picChg chg="add del mod">
          <ac:chgData name="Daniel Fidalgo" userId="461fdbe3-3602-4420-98ea-a6fba76903ea" providerId="ADAL" clId="{62164694-FF91-4D64-80F7-62B6A592B063}" dt="2023-02-22T10:01:01.468" v="2905"/>
          <ac:picMkLst>
            <pc:docMk/>
            <pc:sldMk cId="1674197359" sldId="888"/>
            <ac:picMk id="7" creationId="{4381EAB1-B297-C4C6-553B-1B3E34C838F6}"/>
          </ac:picMkLst>
        </pc:picChg>
      </pc:sldChg>
      <pc:sldChg chg="addSp delSp modSp new mod">
        <pc:chgData name="Daniel Fidalgo" userId="461fdbe3-3602-4420-98ea-a6fba76903ea" providerId="ADAL" clId="{62164694-FF91-4D64-80F7-62B6A592B063}" dt="2023-02-22T10:16:02.622" v="3697" actId="1076"/>
        <pc:sldMkLst>
          <pc:docMk/>
          <pc:sldMk cId="2621734307" sldId="889"/>
        </pc:sldMkLst>
        <pc:spChg chg="del">
          <ac:chgData name="Daniel Fidalgo" userId="461fdbe3-3602-4420-98ea-a6fba76903ea" providerId="ADAL" clId="{62164694-FF91-4D64-80F7-62B6A592B063}" dt="2023-02-22T10:06:19.213" v="3033" actId="478"/>
          <ac:spMkLst>
            <pc:docMk/>
            <pc:sldMk cId="2621734307" sldId="889"/>
            <ac:spMk id="2" creationId="{008FA4F6-A267-A43B-9A96-65B84EE11958}"/>
          </ac:spMkLst>
        </pc:spChg>
        <pc:spChg chg="del">
          <ac:chgData name="Daniel Fidalgo" userId="461fdbe3-3602-4420-98ea-a6fba76903ea" providerId="ADAL" clId="{62164694-FF91-4D64-80F7-62B6A592B063}" dt="2023-02-22T10:06:20.949" v="3034" actId="478"/>
          <ac:spMkLst>
            <pc:docMk/>
            <pc:sldMk cId="2621734307" sldId="889"/>
            <ac:spMk id="3" creationId="{EB6DAD3A-A7CF-74F4-B7D7-A4523C4F0341}"/>
          </ac:spMkLst>
        </pc:spChg>
        <pc:spChg chg="mod">
          <ac:chgData name="Daniel Fidalgo" userId="461fdbe3-3602-4420-98ea-a6fba76903ea" providerId="ADAL" clId="{62164694-FF91-4D64-80F7-62B6A592B063}" dt="2023-02-22T10:09:10.416" v="3088" actId="20577"/>
          <ac:spMkLst>
            <pc:docMk/>
            <pc:sldMk cId="2621734307" sldId="889"/>
            <ac:spMk id="4" creationId="{F78FF115-CA2C-7864-7E1F-047BD8E76D31}"/>
          </ac:spMkLst>
        </pc:spChg>
        <pc:spChg chg="add del mod">
          <ac:chgData name="Daniel Fidalgo" userId="461fdbe3-3602-4420-98ea-a6fba76903ea" providerId="ADAL" clId="{62164694-FF91-4D64-80F7-62B6A592B063}" dt="2023-02-22T10:06:48.253" v="3042"/>
          <ac:spMkLst>
            <pc:docMk/>
            <pc:sldMk cId="2621734307" sldId="889"/>
            <ac:spMk id="6" creationId="{51D993BD-D687-A156-FA95-440CD28230A5}"/>
          </ac:spMkLst>
        </pc:spChg>
        <pc:spChg chg="mod">
          <ac:chgData name="Daniel Fidalgo" userId="461fdbe3-3602-4420-98ea-a6fba76903ea" providerId="ADAL" clId="{62164694-FF91-4D64-80F7-62B6A592B063}" dt="2023-02-22T10:06:22.252" v="3035"/>
          <ac:spMkLst>
            <pc:docMk/>
            <pc:sldMk cId="2621734307" sldId="889"/>
            <ac:spMk id="8" creationId="{4A5D8D25-215B-1A5C-AFAC-AD0A7984B122}"/>
          </ac:spMkLst>
        </pc:spChg>
        <pc:spChg chg="mod">
          <ac:chgData name="Daniel Fidalgo" userId="461fdbe3-3602-4420-98ea-a6fba76903ea" providerId="ADAL" clId="{62164694-FF91-4D64-80F7-62B6A592B063}" dt="2023-02-22T10:06:22.252" v="3035"/>
          <ac:spMkLst>
            <pc:docMk/>
            <pc:sldMk cId="2621734307" sldId="889"/>
            <ac:spMk id="9" creationId="{D8A96F6B-F446-60A0-3F00-BB31FAC0C9D7}"/>
          </ac:spMkLst>
        </pc:spChg>
        <pc:spChg chg="mod">
          <ac:chgData name="Daniel Fidalgo" userId="461fdbe3-3602-4420-98ea-a6fba76903ea" providerId="ADAL" clId="{62164694-FF91-4D64-80F7-62B6A592B063}" dt="2023-02-22T10:06:22.252" v="3035"/>
          <ac:spMkLst>
            <pc:docMk/>
            <pc:sldMk cId="2621734307" sldId="889"/>
            <ac:spMk id="11" creationId="{5DD229E6-2960-F23B-14B2-EA9A11BCD1DC}"/>
          </ac:spMkLst>
        </pc:spChg>
        <pc:spChg chg="mod">
          <ac:chgData name="Daniel Fidalgo" userId="461fdbe3-3602-4420-98ea-a6fba76903ea" providerId="ADAL" clId="{62164694-FF91-4D64-80F7-62B6A592B063}" dt="2023-02-22T10:06:22.252" v="3035"/>
          <ac:spMkLst>
            <pc:docMk/>
            <pc:sldMk cId="2621734307" sldId="889"/>
            <ac:spMk id="12" creationId="{18C8C8A7-2161-BA0A-0B37-0960B64C0502}"/>
          </ac:spMkLst>
        </pc:spChg>
        <pc:spChg chg="mod">
          <ac:chgData name="Daniel Fidalgo" userId="461fdbe3-3602-4420-98ea-a6fba76903ea" providerId="ADAL" clId="{62164694-FF91-4D64-80F7-62B6A592B063}" dt="2023-02-22T10:06:22.252" v="3035"/>
          <ac:spMkLst>
            <pc:docMk/>
            <pc:sldMk cId="2621734307" sldId="889"/>
            <ac:spMk id="13" creationId="{507B9249-84A3-AE2D-0D86-D2A094340C1C}"/>
          </ac:spMkLst>
        </pc:spChg>
        <pc:spChg chg="add del mod">
          <ac:chgData name="Daniel Fidalgo" userId="461fdbe3-3602-4420-98ea-a6fba76903ea" providerId="ADAL" clId="{62164694-FF91-4D64-80F7-62B6A592B063}" dt="2023-02-22T10:06:48.253" v="3042"/>
          <ac:spMkLst>
            <pc:docMk/>
            <pc:sldMk cId="2621734307" sldId="889"/>
            <ac:spMk id="14" creationId="{0D7CDAB5-19C8-AF4D-4EF1-6A773F992A03}"/>
          </ac:spMkLst>
        </pc:spChg>
        <pc:spChg chg="add del mod">
          <ac:chgData name="Daniel Fidalgo" userId="461fdbe3-3602-4420-98ea-a6fba76903ea" providerId="ADAL" clId="{62164694-FF91-4D64-80F7-62B6A592B063}" dt="2023-02-22T10:06:48.253" v="3042"/>
          <ac:spMkLst>
            <pc:docMk/>
            <pc:sldMk cId="2621734307" sldId="889"/>
            <ac:spMk id="15" creationId="{65CDF451-CC5D-EEA2-5326-35BDA2C6491F}"/>
          </ac:spMkLst>
        </pc:spChg>
        <pc:spChg chg="add del mod">
          <ac:chgData name="Daniel Fidalgo" userId="461fdbe3-3602-4420-98ea-a6fba76903ea" providerId="ADAL" clId="{62164694-FF91-4D64-80F7-62B6A592B063}" dt="2023-02-22T10:06:48.253" v="3042"/>
          <ac:spMkLst>
            <pc:docMk/>
            <pc:sldMk cId="2621734307" sldId="889"/>
            <ac:spMk id="16" creationId="{6814E74C-5C69-1460-2112-882117CBE59E}"/>
          </ac:spMkLst>
        </pc:spChg>
        <pc:spChg chg="mod">
          <ac:chgData name="Daniel Fidalgo" userId="461fdbe3-3602-4420-98ea-a6fba76903ea" providerId="ADAL" clId="{62164694-FF91-4D64-80F7-62B6A592B063}" dt="2023-02-22T10:06:22.252" v="3035"/>
          <ac:spMkLst>
            <pc:docMk/>
            <pc:sldMk cId="2621734307" sldId="889"/>
            <ac:spMk id="18" creationId="{C19CAC7D-A38A-9BB2-51A2-BC7A4B37096D}"/>
          </ac:spMkLst>
        </pc:spChg>
        <pc:spChg chg="mod">
          <ac:chgData name="Daniel Fidalgo" userId="461fdbe3-3602-4420-98ea-a6fba76903ea" providerId="ADAL" clId="{62164694-FF91-4D64-80F7-62B6A592B063}" dt="2023-02-22T10:06:22.252" v="3035"/>
          <ac:spMkLst>
            <pc:docMk/>
            <pc:sldMk cId="2621734307" sldId="889"/>
            <ac:spMk id="19" creationId="{32F4EA13-AF5D-152A-D12E-11C8DBFA3C9B}"/>
          </ac:spMkLst>
        </pc:spChg>
        <pc:spChg chg="mod">
          <ac:chgData name="Daniel Fidalgo" userId="461fdbe3-3602-4420-98ea-a6fba76903ea" providerId="ADAL" clId="{62164694-FF91-4D64-80F7-62B6A592B063}" dt="2023-02-22T10:06:22.252" v="3035"/>
          <ac:spMkLst>
            <pc:docMk/>
            <pc:sldMk cId="2621734307" sldId="889"/>
            <ac:spMk id="21" creationId="{BB2D08CA-A65C-52AF-EA0D-A728FD54BB2E}"/>
          </ac:spMkLst>
        </pc:spChg>
        <pc:spChg chg="mod">
          <ac:chgData name="Daniel Fidalgo" userId="461fdbe3-3602-4420-98ea-a6fba76903ea" providerId="ADAL" clId="{62164694-FF91-4D64-80F7-62B6A592B063}" dt="2023-02-22T10:06:22.252" v="3035"/>
          <ac:spMkLst>
            <pc:docMk/>
            <pc:sldMk cId="2621734307" sldId="889"/>
            <ac:spMk id="22" creationId="{2858EE7D-6F87-002F-8CDB-CBEBD76DFDC0}"/>
          </ac:spMkLst>
        </pc:spChg>
        <pc:spChg chg="mod">
          <ac:chgData name="Daniel Fidalgo" userId="461fdbe3-3602-4420-98ea-a6fba76903ea" providerId="ADAL" clId="{62164694-FF91-4D64-80F7-62B6A592B063}" dt="2023-02-22T10:06:22.252" v="3035"/>
          <ac:spMkLst>
            <pc:docMk/>
            <pc:sldMk cId="2621734307" sldId="889"/>
            <ac:spMk id="23" creationId="{39E15DDF-232A-9F36-1FFA-2046CD07F511}"/>
          </ac:spMkLst>
        </pc:spChg>
        <pc:spChg chg="add del mod">
          <ac:chgData name="Daniel Fidalgo" userId="461fdbe3-3602-4420-98ea-a6fba76903ea" providerId="ADAL" clId="{62164694-FF91-4D64-80F7-62B6A592B063}" dt="2023-02-22T10:06:48.253" v="3042"/>
          <ac:spMkLst>
            <pc:docMk/>
            <pc:sldMk cId="2621734307" sldId="889"/>
            <ac:spMk id="24" creationId="{42392F57-7DFB-27AD-71E8-6C02F53A4486}"/>
          </ac:spMkLst>
        </pc:spChg>
        <pc:spChg chg="add del mod">
          <ac:chgData name="Daniel Fidalgo" userId="461fdbe3-3602-4420-98ea-a6fba76903ea" providerId="ADAL" clId="{62164694-FF91-4D64-80F7-62B6A592B063}" dt="2023-02-22T10:06:48.253" v="3042"/>
          <ac:spMkLst>
            <pc:docMk/>
            <pc:sldMk cId="2621734307" sldId="889"/>
            <ac:spMk id="25" creationId="{D4357A26-DE5C-5295-F5EE-7C56E91CF414}"/>
          </ac:spMkLst>
        </pc:spChg>
        <pc:spChg chg="add del mod">
          <ac:chgData name="Daniel Fidalgo" userId="461fdbe3-3602-4420-98ea-a6fba76903ea" providerId="ADAL" clId="{62164694-FF91-4D64-80F7-62B6A592B063}" dt="2023-02-22T10:06:48.253" v="3042"/>
          <ac:spMkLst>
            <pc:docMk/>
            <pc:sldMk cId="2621734307" sldId="889"/>
            <ac:spMk id="26" creationId="{77AD95C2-B574-F001-F7DA-CFED7F0EBDC6}"/>
          </ac:spMkLst>
        </pc:spChg>
        <pc:spChg chg="mod">
          <ac:chgData name="Daniel Fidalgo" userId="461fdbe3-3602-4420-98ea-a6fba76903ea" providerId="ADAL" clId="{62164694-FF91-4D64-80F7-62B6A592B063}" dt="2023-02-22T10:06:22.252" v="3035"/>
          <ac:spMkLst>
            <pc:docMk/>
            <pc:sldMk cId="2621734307" sldId="889"/>
            <ac:spMk id="28" creationId="{91FBF7E4-BDE7-9131-6EB2-D07A75526DFC}"/>
          </ac:spMkLst>
        </pc:spChg>
        <pc:spChg chg="mod">
          <ac:chgData name="Daniel Fidalgo" userId="461fdbe3-3602-4420-98ea-a6fba76903ea" providerId="ADAL" clId="{62164694-FF91-4D64-80F7-62B6A592B063}" dt="2023-02-22T10:06:22.252" v="3035"/>
          <ac:spMkLst>
            <pc:docMk/>
            <pc:sldMk cId="2621734307" sldId="889"/>
            <ac:spMk id="29" creationId="{2AE82EE0-F32B-5951-DE8E-2FFF53A6AE2B}"/>
          </ac:spMkLst>
        </pc:spChg>
        <pc:spChg chg="mod">
          <ac:chgData name="Daniel Fidalgo" userId="461fdbe3-3602-4420-98ea-a6fba76903ea" providerId="ADAL" clId="{62164694-FF91-4D64-80F7-62B6A592B063}" dt="2023-02-22T10:06:22.252" v="3035"/>
          <ac:spMkLst>
            <pc:docMk/>
            <pc:sldMk cId="2621734307" sldId="889"/>
            <ac:spMk id="31" creationId="{BCC0711E-A1CF-6F47-DB59-FDA9650DF048}"/>
          </ac:spMkLst>
        </pc:spChg>
        <pc:spChg chg="mod">
          <ac:chgData name="Daniel Fidalgo" userId="461fdbe3-3602-4420-98ea-a6fba76903ea" providerId="ADAL" clId="{62164694-FF91-4D64-80F7-62B6A592B063}" dt="2023-02-22T10:06:22.252" v="3035"/>
          <ac:spMkLst>
            <pc:docMk/>
            <pc:sldMk cId="2621734307" sldId="889"/>
            <ac:spMk id="32" creationId="{0E679BE3-9A23-65E8-FB30-99D99868452F}"/>
          </ac:spMkLst>
        </pc:spChg>
        <pc:spChg chg="mod">
          <ac:chgData name="Daniel Fidalgo" userId="461fdbe3-3602-4420-98ea-a6fba76903ea" providerId="ADAL" clId="{62164694-FF91-4D64-80F7-62B6A592B063}" dt="2023-02-22T10:06:22.252" v="3035"/>
          <ac:spMkLst>
            <pc:docMk/>
            <pc:sldMk cId="2621734307" sldId="889"/>
            <ac:spMk id="33" creationId="{01645C8C-1B8A-DFF8-DD36-66A4C737D046}"/>
          </ac:spMkLst>
        </pc:spChg>
        <pc:spChg chg="add del mod">
          <ac:chgData name="Daniel Fidalgo" userId="461fdbe3-3602-4420-98ea-a6fba76903ea" providerId="ADAL" clId="{62164694-FF91-4D64-80F7-62B6A592B063}" dt="2023-02-22T10:06:48.253" v="3042"/>
          <ac:spMkLst>
            <pc:docMk/>
            <pc:sldMk cId="2621734307" sldId="889"/>
            <ac:spMk id="34" creationId="{75A5749D-689B-FFD8-118D-D4DB23D2ED7A}"/>
          </ac:spMkLst>
        </pc:spChg>
        <pc:spChg chg="add del mod">
          <ac:chgData name="Daniel Fidalgo" userId="461fdbe3-3602-4420-98ea-a6fba76903ea" providerId="ADAL" clId="{62164694-FF91-4D64-80F7-62B6A592B063}" dt="2023-02-22T10:06:48.253" v="3042"/>
          <ac:spMkLst>
            <pc:docMk/>
            <pc:sldMk cId="2621734307" sldId="889"/>
            <ac:spMk id="35" creationId="{B82F0264-64A9-78CC-2911-D3821B46B049}"/>
          </ac:spMkLst>
        </pc:spChg>
        <pc:spChg chg="add del mod">
          <ac:chgData name="Daniel Fidalgo" userId="461fdbe3-3602-4420-98ea-a6fba76903ea" providerId="ADAL" clId="{62164694-FF91-4D64-80F7-62B6A592B063}" dt="2023-02-22T10:06:48.253" v="3042"/>
          <ac:spMkLst>
            <pc:docMk/>
            <pc:sldMk cId="2621734307" sldId="889"/>
            <ac:spMk id="36" creationId="{820B5AE6-E490-64DC-300E-4963E504ECFF}"/>
          </ac:spMkLst>
        </pc:spChg>
        <pc:spChg chg="mod">
          <ac:chgData name="Daniel Fidalgo" userId="461fdbe3-3602-4420-98ea-a6fba76903ea" providerId="ADAL" clId="{62164694-FF91-4D64-80F7-62B6A592B063}" dt="2023-02-22T10:06:22.252" v="3035"/>
          <ac:spMkLst>
            <pc:docMk/>
            <pc:sldMk cId="2621734307" sldId="889"/>
            <ac:spMk id="38" creationId="{6F4D6377-3C99-F461-E3D3-F4CE06EAB60A}"/>
          </ac:spMkLst>
        </pc:spChg>
        <pc:spChg chg="mod">
          <ac:chgData name="Daniel Fidalgo" userId="461fdbe3-3602-4420-98ea-a6fba76903ea" providerId="ADAL" clId="{62164694-FF91-4D64-80F7-62B6A592B063}" dt="2023-02-22T10:06:22.252" v="3035"/>
          <ac:spMkLst>
            <pc:docMk/>
            <pc:sldMk cId="2621734307" sldId="889"/>
            <ac:spMk id="39" creationId="{CF8B008D-CE6A-9EA3-A4D7-F85F8A62FC60}"/>
          </ac:spMkLst>
        </pc:spChg>
        <pc:spChg chg="mod">
          <ac:chgData name="Daniel Fidalgo" userId="461fdbe3-3602-4420-98ea-a6fba76903ea" providerId="ADAL" clId="{62164694-FF91-4D64-80F7-62B6A592B063}" dt="2023-02-22T10:06:22.252" v="3035"/>
          <ac:spMkLst>
            <pc:docMk/>
            <pc:sldMk cId="2621734307" sldId="889"/>
            <ac:spMk id="41" creationId="{517474D3-65AF-E012-2AE7-1F10C35D698E}"/>
          </ac:spMkLst>
        </pc:spChg>
        <pc:spChg chg="mod">
          <ac:chgData name="Daniel Fidalgo" userId="461fdbe3-3602-4420-98ea-a6fba76903ea" providerId="ADAL" clId="{62164694-FF91-4D64-80F7-62B6A592B063}" dt="2023-02-22T10:06:22.252" v="3035"/>
          <ac:spMkLst>
            <pc:docMk/>
            <pc:sldMk cId="2621734307" sldId="889"/>
            <ac:spMk id="42" creationId="{1E2674E6-AD74-1755-06A3-C2110DF31CAB}"/>
          </ac:spMkLst>
        </pc:spChg>
        <pc:spChg chg="mod">
          <ac:chgData name="Daniel Fidalgo" userId="461fdbe3-3602-4420-98ea-a6fba76903ea" providerId="ADAL" clId="{62164694-FF91-4D64-80F7-62B6A592B063}" dt="2023-02-22T10:06:22.252" v="3035"/>
          <ac:spMkLst>
            <pc:docMk/>
            <pc:sldMk cId="2621734307" sldId="889"/>
            <ac:spMk id="43" creationId="{F98270A7-23B6-C0C4-2441-8851F5D594F7}"/>
          </ac:spMkLst>
        </pc:spChg>
        <pc:spChg chg="add del mod">
          <ac:chgData name="Daniel Fidalgo" userId="461fdbe3-3602-4420-98ea-a6fba76903ea" providerId="ADAL" clId="{62164694-FF91-4D64-80F7-62B6A592B063}" dt="2023-02-22T10:06:48.253" v="3042"/>
          <ac:spMkLst>
            <pc:docMk/>
            <pc:sldMk cId="2621734307" sldId="889"/>
            <ac:spMk id="44" creationId="{75070F53-051A-585A-BC19-FE6879C0008E}"/>
          </ac:spMkLst>
        </pc:spChg>
        <pc:spChg chg="add del mod">
          <ac:chgData name="Daniel Fidalgo" userId="461fdbe3-3602-4420-98ea-a6fba76903ea" providerId="ADAL" clId="{62164694-FF91-4D64-80F7-62B6A592B063}" dt="2023-02-22T10:06:48.253" v="3042"/>
          <ac:spMkLst>
            <pc:docMk/>
            <pc:sldMk cId="2621734307" sldId="889"/>
            <ac:spMk id="45" creationId="{59B2EA07-1E27-3303-ECD6-2EA4E52473D5}"/>
          </ac:spMkLst>
        </pc:spChg>
        <pc:spChg chg="add del mod">
          <ac:chgData name="Daniel Fidalgo" userId="461fdbe3-3602-4420-98ea-a6fba76903ea" providerId="ADAL" clId="{62164694-FF91-4D64-80F7-62B6A592B063}" dt="2023-02-22T10:06:48.253" v="3042"/>
          <ac:spMkLst>
            <pc:docMk/>
            <pc:sldMk cId="2621734307" sldId="889"/>
            <ac:spMk id="46" creationId="{C21627DE-4E39-1FF0-ABC0-DA198033FA34}"/>
          </ac:spMkLst>
        </pc:spChg>
        <pc:spChg chg="add del mod">
          <ac:chgData name="Daniel Fidalgo" userId="461fdbe3-3602-4420-98ea-a6fba76903ea" providerId="ADAL" clId="{62164694-FF91-4D64-80F7-62B6A592B063}" dt="2023-02-22T10:06:48.253" v="3042"/>
          <ac:spMkLst>
            <pc:docMk/>
            <pc:sldMk cId="2621734307" sldId="889"/>
            <ac:spMk id="47" creationId="{C43CFF2D-1500-4493-0F0D-2ACFA2E49A4B}"/>
          </ac:spMkLst>
        </pc:spChg>
        <pc:spChg chg="add del mod">
          <ac:chgData name="Daniel Fidalgo" userId="461fdbe3-3602-4420-98ea-a6fba76903ea" providerId="ADAL" clId="{62164694-FF91-4D64-80F7-62B6A592B063}" dt="2023-02-22T10:06:48.253" v="3042"/>
          <ac:spMkLst>
            <pc:docMk/>
            <pc:sldMk cId="2621734307" sldId="889"/>
            <ac:spMk id="48" creationId="{BA6C1A4F-DF3E-0602-9D85-021EF8D2237C}"/>
          </ac:spMkLst>
        </pc:spChg>
        <pc:spChg chg="add del mod">
          <ac:chgData name="Daniel Fidalgo" userId="461fdbe3-3602-4420-98ea-a6fba76903ea" providerId="ADAL" clId="{62164694-FF91-4D64-80F7-62B6A592B063}" dt="2023-02-22T10:06:48.253" v="3042"/>
          <ac:spMkLst>
            <pc:docMk/>
            <pc:sldMk cId="2621734307" sldId="889"/>
            <ac:spMk id="49" creationId="{74833CB3-9D33-2431-A7D8-AAA09B69614E}"/>
          </ac:spMkLst>
        </pc:spChg>
        <pc:spChg chg="add del mod">
          <ac:chgData name="Daniel Fidalgo" userId="461fdbe3-3602-4420-98ea-a6fba76903ea" providerId="ADAL" clId="{62164694-FF91-4D64-80F7-62B6A592B063}" dt="2023-02-22T10:06:48.253" v="3042"/>
          <ac:spMkLst>
            <pc:docMk/>
            <pc:sldMk cId="2621734307" sldId="889"/>
            <ac:spMk id="50" creationId="{DF48AE36-550D-B0B0-C448-27820FF8B8E9}"/>
          </ac:spMkLst>
        </pc:spChg>
        <pc:spChg chg="add del mod">
          <ac:chgData name="Daniel Fidalgo" userId="461fdbe3-3602-4420-98ea-a6fba76903ea" providerId="ADAL" clId="{62164694-FF91-4D64-80F7-62B6A592B063}" dt="2023-02-22T10:06:48.253" v="3042"/>
          <ac:spMkLst>
            <pc:docMk/>
            <pc:sldMk cId="2621734307" sldId="889"/>
            <ac:spMk id="51" creationId="{59B31649-DBA8-83E3-B4FB-BC77238CF9A5}"/>
          </ac:spMkLst>
        </pc:spChg>
        <pc:spChg chg="add del mod">
          <ac:chgData name="Daniel Fidalgo" userId="461fdbe3-3602-4420-98ea-a6fba76903ea" providerId="ADAL" clId="{62164694-FF91-4D64-80F7-62B6A592B063}" dt="2023-02-22T10:06:48.253" v="3042"/>
          <ac:spMkLst>
            <pc:docMk/>
            <pc:sldMk cId="2621734307" sldId="889"/>
            <ac:spMk id="52" creationId="{26D85BD4-49AC-3413-9375-F69938D50E95}"/>
          </ac:spMkLst>
        </pc:spChg>
        <pc:spChg chg="add del mod">
          <ac:chgData name="Daniel Fidalgo" userId="461fdbe3-3602-4420-98ea-a6fba76903ea" providerId="ADAL" clId="{62164694-FF91-4D64-80F7-62B6A592B063}" dt="2023-02-22T10:06:48.253" v="3042"/>
          <ac:spMkLst>
            <pc:docMk/>
            <pc:sldMk cId="2621734307" sldId="889"/>
            <ac:spMk id="53" creationId="{0E291DE7-7BED-FC12-0134-BAAE184DE166}"/>
          </ac:spMkLst>
        </pc:spChg>
        <pc:spChg chg="add del mod">
          <ac:chgData name="Daniel Fidalgo" userId="461fdbe3-3602-4420-98ea-a6fba76903ea" providerId="ADAL" clId="{62164694-FF91-4D64-80F7-62B6A592B063}" dt="2023-02-22T10:06:48.253" v="3042"/>
          <ac:spMkLst>
            <pc:docMk/>
            <pc:sldMk cId="2621734307" sldId="889"/>
            <ac:spMk id="54" creationId="{7BD21746-0B09-3FCE-86A2-8EEC244236E1}"/>
          </ac:spMkLst>
        </pc:spChg>
        <pc:spChg chg="add del mod">
          <ac:chgData name="Daniel Fidalgo" userId="461fdbe3-3602-4420-98ea-a6fba76903ea" providerId="ADAL" clId="{62164694-FF91-4D64-80F7-62B6A592B063}" dt="2023-02-22T10:06:48.253" v="3042"/>
          <ac:spMkLst>
            <pc:docMk/>
            <pc:sldMk cId="2621734307" sldId="889"/>
            <ac:spMk id="55" creationId="{6FF3C225-365C-A6C2-4521-6E11014845B1}"/>
          </ac:spMkLst>
        </pc:spChg>
        <pc:spChg chg="add del mod">
          <ac:chgData name="Daniel Fidalgo" userId="461fdbe3-3602-4420-98ea-a6fba76903ea" providerId="ADAL" clId="{62164694-FF91-4D64-80F7-62B6A592B063}" dt="2023-02-22T10:06:48.253" v="3042"/>
          <ac:spMkLst>
            <pc:docMk/>
            <pc:sldMk cId="2621734307" sldId="889"/>
            <ac:spMk id="56" creationId="{1455AFA9-59BB-CC28-EADE-82FE26FFAB5B}"/>
          </ac:spMkLst>
        </pc:spChg>
        <pc:spChg chg="add del mod">
          <ac:chgData name="Daniel Fidalgo" userId="461fdbe3-3602-4420-98ea-a6fba76903ea" providerId="ADAL" clId="{62164694-FF91-4D64-80F7-62B6A592B063}" dt="2023-02-22T10:06:48.253" v="3042"/>
          <ac:spMkLst>
            <pc:docMk/>
            <pc:sldMk cId="2621734307" sldId="889"/>
            <ac:spMk id="57" creationId="{82D77500-64C4-757F-321F-14A0395E9791}"/>
          </ac:spMkLst>
        </pc:spChg>
        <pc:spChg chg="add mod">
          <ac:chgData name="Daniel Fidalgo" userId="461fdbe3-3602-4420-98ea-a6fba76903ea" providerId="ADAL" clId="{62164694-FF91-4D64-80F7-62B6A592B063}" dt="2023-02-22T10:07:02.207" v="3044" actId="1076"/>
          <ac:spMkLst>
            <pc:docMk/>
            <pc:sldMk cId="2621734307" sldId="889"/>
            <ac:spMk id="59" creationId="{A81797D5-2F59-88A6-68E6-CDB302600ADC}"/>
          </ac:spMkLst>
        </pc:spChg>
        <pc:spChg chg="mod">
          <ac:chgData name="Daniel Fidalgo" userId="461fdbe3-3602-4420-98ea-a6fba76903ea" providerId="ADAL" clId="{62164694-FF91-4D64-80F7-62B6A592B063}" dt="2023-02-22T10:06:58.779" v="3043"/>
          <ac:spMkLst>
            <pc:docMk/>
            <pc:sldMk cId="2621734307" sldId="889"/>
            <ac:spMk id="61" creationId="{9A68783B-60F8-9A60-61DF-BB7D3E55C032}"/>
          </ac:spMkLst>
        </pc:spChg>
        <pc:spChg chg="mod">
          <ac:chgData name="Daniel Fidalgo" userId="461fdbe3-3602-4420-98ea-a6fba76903ea" providerId="ADAL" clId="{62164694-FF91-4D64-80F7-62B6A592B063}" dt="2023-02-22T10:06:58.779" v="3043"/>
          <ac:spMkLst>
            <pc:docMk/>
            <pc:sldMk cId="2621734307" sldId="889"/>
            <ac:spMk id="62" creationId="{1F074DB8-2625-588A-45AC-FDF7DF3F18BB}"/>
          </ac:spMkLst>
        </pc:spChg>
        <pc:spChg chg="mod">
          <ac:chgData name="Daniel Fidalgo" userId="461fdbe3-3602-4420-98ea-a6fba76903ea" providerId="ADAL" clId="{62164694-FF91-4D64-80F7-62B6A592B063}" dt="2023-02-22T10:06:58.779" v="3043"/>
          <ac:spMkLst>
            <pc:docMk/>
            <pc:sldMk cId="2621734307" sldId="889"/>
            <ac:spMk id="63" creationId="{8419D1DD-85C7-E613-67F8-32D73D3F6515}"/>
          </ac:spMkLst>
        </pc:spChg>
        <pc:spChg chg="add mod">
          <ac:chgData name="Daniel Fidalgo" userId="461fdbe3-3602-4420-98ea-a6fba76903ea" providerId="ADAL" clId="{62164694-FF91-4D64-80F7-62B6A592B063}" dt="2023-02-22T10:10:01.426" v="3094" actId="255"/>
          <ac:spMkLst>
            <pc:docMk/>
            <pc:sldMk cId="2621734307" sldId="889"/>
            <ac:spMk id="64" creationId="{00B1540B-8420-2DD0-A2F8-C60E3FA599FD}"/>
          </ac:spMkLst>
        </pc:spChg>
        <pc:spChg chg="add mod">
          <ac:chgData name="Daniel Fidalgo" userId="461fdbe3-3602-4420-98ea-a6fba76903ea" providerId="ADAL" clId="{62164694-FF91-4D64-80F7-62B6A592B063}" dt="2023-02-22T10:10:28.770" v="3098" actId="1076"/>
          <ac:spMkLst>
            <pc:docMk/>
            <pc:sldMk cId="2621734307" sldId="889"/>
            <ac:spMk id="65" creationId="{0B6DEC02-704F-CEB5-AC71-A2633D1061B9}"/>
          </ac:spMkLst>
        </pc:spChg>
        <pc:spChg chg="add mod">
          <ac:chgData name="Daniel Fidalgo" userId="461fdbe3-3602-4420-98ea-a6fba76903ea" providerId="ADAL" clId="{62164694-FF91-4D64-80F7-62B6A592B063}" dt="2023-02-22T10:08:03.102" v="3055" actId="255"/>
          <ac:spMkLst>
            <pc:docMk/>
            <pc:sldMk cId="2621734307" sldId="889"/>
            <ac:spMk id="66" creationId="{D09CF808-5C1D-D7D9-1958-CA2CF0142296}"/>
          </ac:spMkLst>
        </pc:spChg>
        <pc:spChg chg="add mod">
          <ac:chgData name="Daniel Fidalgo" userId="461fdbe3-3602-4420-98ea-a6fba76903ea" providerId="ADAL" clId="{62164694-FF91-4D64-80F7-62B6A592B063}" dt="2023-02-22T10:08:27.234" v="3060" actId="1076"/>
          <ac:spMkLst>
            <pc:docMk/>
            <pc:sldMk cId="2621734307" sldId="889"/>
            <ac:spMk id="67" creationId="{0F8600AC-1B83-AD55-14B5-BED90DFFD2A7}"/>
          </ac:spMkLst>
        </pc:spChg>
        <pc:spChg chg="add mod">
          <ac:chgData name="Daniel Fidalgo" userId="461fdbe3-3602-4420-98ea-a6fba76903ea" providerId="ADAL" clId="{62164694-FF91-4D64-80F7-62B6A592B063}" dt="2023-02-22T10:16:02.622" v="3697" actId="1076"/>
          <ac:spMkLst>
            <pc:docMk/>
            <pc:sldMk cId="2621734307" sldId="889"/>
            <ac:spMk id="68" creationId="{AEE75E23-148E-CDE9-987D-FA04FD2C72F3}"/>
          </ac:spMkLst>
        </pc:spChg>
        <pc:spChg chg="add mod">
          <ac:chgData name="Daniel Fidalgo" userId="461fdbe3-3602-4420-98ea-a6fba76903ea" providerId="ADAL" clId="{62164694-FF91-4D64-80F7-62B6A592B063}" dt="2023-02-22T10:15:55.529" v="3696" actId="1076"/>
          <ac:spMkLst>
            <pc:docMk/>
            <pc:sldMk cId="2621734307" sldId="889"/>
            <ac:spMk id="70" creationId="{E2433619-FE49-C111-C027-3D348EBDA723}"/>
          </ac:spMkLst>
        </pc:spChg>
        <pc:spChg chg="mod">
          <ac:chgData name="Daniel Fidalgo" userId="461fdbe3-3602-4420-98ea-a6fba76903ea" providerId="ADAL" clId="{62164694-FF91-4D64-80F7-62B6A592B063}" dt="2023-02-22T10:10:42.474" v="3099"/>
          <ac:spMkLst>
            <pc:docMk/>
            <pc:sldMk cId="2621734307" sldId="889"/>
            <ac:spMk id="72" creationId="{D2963685-CCFD-4C4B-C3BF-017443C7D5A6}"/>
          </ac:spMkLst>
        </pc:spChg>
        <pc:spChg chg="mod">
          <ac:chgData name="Daniel Fidalgo" userId="461fdbe3-3602-4420-98ea-a6fba76903ea" providerId="ADAL" clId="{62164694-FF91-4D64-80F7-62B6A592B063}" dt="2023-02-22T10:10:42.474" v="3099"/>
          <ac:spMkLst>
            <pc:docMk/>
            <pc:sldMk cId="2621734307" sldId="889"/>
            <ac:spMk id="73" creationId="{FB499E7C-3857-9AC0-F6E0-2F6F9B297233}"/>
          </ac:spMkLst>
        </pc:spChg>
        <pc:spChg chg="mod">
          <ac:chgData name="Daniel Fidalgo" userId="461fdbe3-3602-4420-98ea-a6fba76903ea" providerId="ADAL" clId="{62164694-FF91-4D64-80F7-62B6A592B063}" dt="2023-02-22T10:10:42.474" v="3099"/>
          <ac:spMkLst>
            <pc:docMk/>
            <pc:sldMk cId="2621734307" sldId="889"/>
            <ac:spMk id="74" creationId="{CE0489A5-3F3F-C9E6-97DB-908DC60CE456}"/>
          </ac:spMkLst>
        </pc:spChg>
        <pc:spChg chg="add mod">
          <ac:chgData name="Daniel Fidalgo" userId="461fdbe3-3602-4420-98ea-a6fba76903ea" providerId="ADAL" clId="{62164694-FF91-4D64-80F7-62B6A592B063}" dt="2023-02-22T10:14:43.041" v="3688" actId="20577"/>
          <ac:spMkLst>
            <pc:docMk/>
            <pc:sldMk cId="2621734307" sldId="889"/>
            <ac:spMk id="75" creationId="{ED60186D-C3AB-E448-55F0-E8B8EF5B6B80}"/>
          </ac:spMkLst>
        </pc:spChg>
        <pc:spChg chg="add mod">
          <ac:chgData name="Daniel Fidalgo" userId="461fdbe3-3602-4420-98ea-a6fba76903ea" providerId="ADAL" clId="{62164694-FF91-4D64-80F7-62B6A592B063}" dt="2023-02-22T10:14:02.069" v="3576" actId="20577"/>
          <ac:spMkLst>
            <pc:docMk/>
            <pc:sldMk cId="2621734307" sldId="889"/>
            <ac:spMk id="76" creationId="{699F746B-72E2-0132-0E15-5BFA697BAFBC}"/>
          </ac:spMkLst>
        </pc:spChg>
        <pc:spChg chg="add mod">
          <ac:chgData name="Daniel Fidalgo" userId="461fdbe3-3602-4420-98ea-a6fba76903ea" providerId="ADAL" clId="{62164694-FF91-4D64-80F7-62B6A592B063}" dt="2023-02-22T10:11:28.068" v="3108" actId="20577"/>
          <ac:spMkLst>
            <pc:docMk/>
            <pc:sldMk cId="2621734307" sldId="889"/>
            <ac:spMk id="77" creationId="{1EF56893-FE86-F30F-D2FD-E5CBA2CEDD50}"/>
          </ac:spMkLst>
        </pc:spChg>
        <pc:spChg chg="add mod">
          <ac:chgData name="Daniel Fidalgo" userId="461fdbe3-3602-4420-98ea-a6fba76903ea" providerId="ADAL" clId="{62164694-FF91-4D64-80F7-62B6A592B063}" dt="2023-02-22T10:10:47.739" v="3100" actId="1076"/>
          <ac:spMkLst>
            <pc:docMk/>
            <pc:sldMk cId="2621734307" sldId="889"/>
            <ac:spMk id="78" creationId="{0F1848EA-6094-86B5-A74A-D2CB7F33896A}"/>
          </ac:spMkLst>
        </pc:spChg>
        <pc:spChg chg="add mod">
          <ac:chgData name="Daniel Fidalgo" userId="461fdbe3-3602-4420-98ea-a6fba76903ea" providerId="ADAL" clId="{62164694-FF91-4D64-80F7-62B6A592B063}" dt="2023-02-22T10:14:55.545" v="3690" actId="1076"/>
          <ac:spMkLst>
            <pc:docMk/>
            <pc:sldMk cId="2621734307" sldId="889"/>
            <ac:spMk id="79" creationId="{F75A8B04-EE08-A143-6653-CC4CCD4C6513}"/>
          </ac:spMkLst>
        </pc:spChg>
        <pc:spChg chg="add mod">
          <ac:chgData name="Daniel Fidalgo" userId="461fdbe3-3602-4420-98ea-a6fba76903ea" providerId="ADAL" clId="{62164694-FF91-4D64-80F7-62B6A592B063}" dt="2023-02-22T10:14:52.471" v="3689" actId="1076"/>
          <ac:spMkLst>
            <pc:docMk/>
            <pc:sldMk cId="2621734307" sldId="889"/>
            <ac:spMk id="81" creationId="{DD5C2771-1C7C-A83D-B9A2-BFEDB41D3EFE}"/>
          </ac:spMkLst>
        </pc:spChg>
        <pc:spChg chg="add mod">
          <ac:chgData name="Daniel Fidalgo" userId="461fdbe3-3602-4420-98ea-a6fba76903ea" providerId="ADAL" clId="{62164694-FF91-4D64-80F7-62B6A592B063}" dt="2023-02-22T10:11:09.798" v="3102" actId="1076"/>
          <ac:spMkLst>
            <pc:docMk/>
            <pc:sldMk cId="2621734307" sldId="889"/>
            <ac:spMk id="82" creationId="{8E7E5C78-3FE8-3F57-A001-B3C288E0C8D9}"/>
          </ac:spMkLst>
        </pc:spChg>
        <pc:spChg chg="mod">
          <ac:chgData name="Daniel Fidalgo" userId="461fdbe3-3602-4420-98ea-a6fba76903ea" providerId="ADAL" clId="{62164694-FF91-4D64-80F7-62B6A592B063}" dt="2023-02-22T10:10:53.426" v="3101"/>
          <ac:spMkLst>
            <pc:docMk/>
            <pc:sldMk cId="2621734307" sldId="889"/>
            <ac:spMk id="84" creationId="{E900504B-27CB-5BDE-E2DD-AB57D7B5E6DA}"/>
          </ac:spMkLst>
        </pc:spChg>
        <pc:spChg chg="mod">
          <ac:chgData name="Daniel Fidalgo" userId="461fdbe3-3602-4420-98ea-a6fba76903ea" providerId="ADAL" clId="{62164694-FF91-4D64-80F7-62B6A592B063}" dt="2023-02-22T10:10:53.426" v="3101"/>
          <ac:spMkLst>
            <pc:docMk/>
            <pc:sldMk cId="2621734307" sldId="889"/>
            <ac:spMk id="85" creationId="{65A9D5AE-8FF7-A4A3-1D13-6B65A0C1AB97}"/>
          </ac:spMkLst>
        </pc:spChg>
        <pc:spChg chg="mod">
          <ac:chgData name="Daniel Fidalgo" userId="461fdbe3-3602-4420-98ea-a6fba76903ea" providerId="ADAL" clId="{62164694-FF91-4D64-80F7-62B6A592B063}" dt="2023-02-22T10:10:53.426" v="3101"/>
          <ac:spMkLst>
            <pc:docMk/>
            <pc:sldMk cId="2621734307" sldId="889"/>
            <ac:spMk id="86" creationId="{E63580F8-2F62-B91E-AC57-05E1051D8867}"/>
          </ac:spMkLst>
        </pc:spChg>
        <pc:spChg chg="add mod">
          <ac:chgData name="Daniel Fidalgo" userId="461fdbe3-3602-4420-98ea-a6fba76903ea" providerId="ADAL" clId="{62164694-FF91-4D64-80F7-62B6A592B063}" dt="2023-02-22T10:12:42.256" v="3304" actId="20577"/>
          <ac:spMkLst>
            <pc:docMk/>
            <pc:sldMk cId="2621734307" sldId="889"/>
            <ac:spMk id="87" creationId="{12213432-1635-520E-6542-F4A152EF47DC}"/>
          </ac:spMkLst>
        </pc:spChg>
        <pc:spChg chg="add mod">
          <ac:chgData name="Daniel Fidalgo" userId="461fdbe3-3602-4420-98ea-a6fba76903ea" providerId="ADAL" clId="{62164694-FF91-4D64-80F7-62B6A592B063}" dt="2023-02-22T10:13:23.368" v="3428" actId="20577"/>
          <ac:spMkLst>
            <pc:docMk/>
            <pc:sldMk cId="2621734307" sldId="889"/>
            <ac:spMk id="88" creationId="{77B6BEA8-2094-CCA0-F8DD-4BA110AC18E4}"/>
          </ac:spMkLst>
        </pc:spChg>
        <pc:spChg chg="add mod">
          <ac:chgData name="Daniel Fidalgo" userId="461fdbe3-3602-4420-98ea-a6fba76903ea" providerId="ADAL" clId="{62164694-FF91-4D64-80F7-62B6A592B063}" dt="2023-02-22T10:11:34.591" v="3118" actId="20577"/>
          <ac:spMkLst>
            <pc:docMk/>
            <pc:sldMk cId="2621734307" sldId="889"/>
            <ac:spMk id="89" creationId="{A839ECAF-4F04-E36D-6A24-DE340AB73915}"/>
          </ac:spMkLst>
        </pc:spChg>
        <pc:spChg chg="add mod">
          <ac:chgData name="Daniel Fidalgo" userId="461fdbe3-3602-4420-98ea-a6fba76903ea" providerId="ADAL" clId="{62164694-FF91-4D64-80F7-62B6A592B063}" dt="2023-02-22T10:11:09.798" v="3102" actId="1076"/>
          <ac:spMkLst>
            <pc:docMk/>
            <pc:sldMk cId="2621734307" sldId="889"/>
            <ac:spMk id="90" creationId="{5700E422-9E1A-238F-6662-3702072058BD}"/>
          </ac:spMkLst>
        </pc:spChg>
        <pc:spChg chg="add mod">
          <ac:chgData name="Daniel Fidalgo" userId="461fdbe3-3602-4420-98ea-a6fba76903ea" providerId="ADAL" clId="{62164694-FF91-4D64-80F7-62B6A592B063}" dt="2023-02-22T10:15:11.455" v="3692" actId="1076"/>
          <ac:spMkLst>
            <pc:docMk/>
            <pc:sldMk cId="2621734307" sldId="889"/>
            <ac:spMk id="91" creationId="{A8E2550D-D570-6A20-7DFC-AC3C89B8B2CE}"/>
          </ac:spMkLst>
        </pc:spChg>
        <pc:spChg chg="add mod">
          <ac:chgData name="Daniel Fidalgo" userId="461fdbe3-3602-4420-98ea-a6fba76903ea" providerId="ADAL" clId="{62164694-FF91-4D64-80F7-62B6A592B063}" dt="2023-02-22T10:15:04.413" v="3691" actId="1076"/>
          <ac:spMkLst>
            <pc:docMk/>
            <pc:sldMk cId="2621734307" sldId="889"/>
            <ac:spMk id="93" creationId="{270CB36E-0582-CC92-5CA5-020295A2A097}"/>
          </ac:spMkLst>
        </pc:spChg>
        <pc:spChg chg="mod">
          <ac:chgData name="Daniel Fidalgo" userId="461fdbe3-3602-4420-98ea-a6fba76903ea" providerId="ADAL" clId="{62164694-FF91-4D64-80F7-62B6A592B063}" dt="2023-02-22T10:10:53.426" v="3101"/>
          <ac:spMkLst>
            <pc:docMk/>
            <pc:sldMk cId="2621734307" sldId="889"/>
            <ac:spMk id="95" creationId="{3BF446B9-CCEC-0021-F998-00BA1DBA962C}"/>
          </ac:spMkLst>
        </pc:spChg>
        <pc:spChg chg="mod">
          <ac:chgData name="Daniel Fidalgo" userId="461fdbe3-3602-4420-98ea-a6fba76903ea" providerId="ADAL" clId="{62164694-FF91-4D64-80F7-62B6A592B063}" dt="2023-02-22T10:10:53.426" v="3101"/>
          <ac:spMkLst>
            <pc:docMk/>
            <pc:sldMk cId="2621734307" sldId="889"/>
            <ac:spMk id="96" creationId="{B9D10BDD-A7B3-F27D-B5FF-A204A3787D88}"/>
          </ac:spMkLst>
        </pc:spChg>
        <pc:spChg chg="mod">
          <ac:chgData name="Daniel Fidalgo" userId="461fdbe3-3602-4420-98ea-a6fba76903ea" providerId="ADAL" clId="{62164694-FF91-4D64-80F7-62B6A592B063}" dt="2023-02-22T10:10:53.426" v="3101"/>
          <ac:spMkLst>
            <pc:docMk/>
            <pc:sldMk cId="2621734307" sldId="889"/>
            <ac:spMk id="97" creationId="{5FD4C2F7-8DF8-06C9-2633-BDD72EAB608A}"/>
          </ac:spMkLst>
        </pc:spChg>
        <pc:spChg chg="add mod">
          <ac:chgData name="Daniel Fidalgo" userId="461fdbe3-3602-4420-98ea-a6fba76903ea" providerId="ADAL" clId="{62164694-FF91-4D64-80F7-62B6A592B063}" dt="2023-02-22T10:12:24.382" v="3259" actId="20577"/>
          <ac:spMkLst>
            <pc:docMk/>
            <pc:sldMk cId="2621734307" sldId="889"/>
            <ac:spMk id="98" creationId="{16EA245F-AC65-9D4F-BDB3-921EB1BB3620}"/>
          </ac:spMkLst>
        </pc:spChg>
        <pc:spChg chg="add mod">
          <ac:chgData name="Daniel Fidalgo" userId="461fdbe3-3602-4420-98ea-a6fba76903ea" providerId="ADAL" clId="{62164694-FF91-4D64-80F7-62B6A592B063}" dt="2023-02-22T10:12:18.344" v="3258" actId="20577"/>
          <ac:spMkLst>
            <pc:docMk/>
            <pc:sldMk cId="2621734307" sldId="889"/>
            <ac:spMk id="99" creationId="{02527F1F-2E46-8229-2CEE-BCC958C988C9}"/>
          </ac:spMkLst>
        </pc:spChg>
        <pc:spChg chg="add mod">
          <ac:chgData name="Daniel Fidalgo" userId="461fdbe3-3602-4420-98ea-a6fba76903ea" providerId="ADAL" clId="{62164694-FF91-4D64-80F7-62B6A592B063}" dt="2023-02-22T10:11:38.117" v="3121" actId="20577"/>
          <ac:spMkLst>
            <pc:docMk/>
            <pc:sldMk cId="2621734307" sldId="889"/>
            <ac:spMk id="100" creationId="{F7F37BE9-422F-E83B-E18B-74D627208066}"/>
          </ac:spMkLst>
        </pc:spChg>
        <pc:spChg chg="add mod">
          <ac:chgData name="Daniel Fidalgo" userId="461fdbe3-3602-4420-98ea-a6fba76903ea" providerId="ADAL" clId="{62164694-FF91-4D64-80F7-62B6A592B063}" dt="2023-02-22T10:11:09.798" v="3102" actId="1076"/>
          <ac:spMkLst>
            <pc:docMk/>
            <pc:sldMk cId="2621734307" sldId="889"/>
            <ac:spMk id="101" creationId="{E5DB63A9-022D-5059-7D16-5D7203F6C049}"/>
          </ac:spMkLst>
        </pc:spChg>
        <pc:spChg chg="add mod">
          <ac:chgData name="Daniel Fidalgo" userId="461fdbe3-3602-4420-98ea-a6fba76903ea" providerId="ADAL" clId="{62164694-FF91-4D64-80F7-62B6A592B063}" dt="2023-02-22T10:15:42.669" v="3695" actId="1076"/>
          <ac:spMkLst>
            <pc:docMk/>
            <pc:sldMk cId="2621734307" sldId="889"/>
            <ac:spMk id="102" creationId="{3114B1C0-76AA-FAC3-CE9F-2A9D9D8408F4}"/>
          </ac:spMkLst>
        </pc:spChg>
        <pc:spChg chg="add mod">
          <ac:chgData name="Daniel Fidalgo" userId="461fdbe3-3602-4420-98ea-a6fba76903ea" providerId="ADAL" clId="{62164694-FF91-4D64-80F7-62B6A592B063}" dt="2023-02-22T10:15:22.838" v="3693" actId="1076"/>
          <ac:spMkLst>
            <pc:docMk/>
            <pc:sldMk cId="2621734307" sldId="889"/>
            <ac:spMk id="104" creationId="{AE05BC03-264F-96CA-A1F3-A76EF8F6B10F}"/>
          </ac:spMkLst>
        </pc:spChg>
        <pc:grpChg chg="add del mod">
          <ac:chgData name="Daniel Fidalgo" userId="461fdbe3-3602-4420-98ea-a6fba76903ea" providerId="ADAL" clId="{62164694-FF91-4D64-80F7-62B6A592B063}" dt="2023-02-22T10:06:48.253" v="3042"/>
          <ac:grpSpMkLst>
            <pc:docMk/>
            <pc:sldMk cId="2621734307" sldId="889"/>
            <ac:grpSpMk id="7" creationId="{7697C3B6-9CCB-5A5A-ED21-E1C7AC32B03D}"/>
          </ac:grpSpMkLst>
        </pc:grpChg>
        <pc:grpChg chg="add del mod">
          <ac:chgData name="Daniel Fidalgo" userId="461fdbe3-3602-4420-98ea-a6fba76903ea" providerId="ADAL" clId="{62164694-FF91-4D64-80F7-62B6A592B063}" dt="2023-02-22T10:06:48.253" v="3042"/>
          <ac:grpSpMkLst>
            <pc:docMk/>
            <pc:sldMk cId="2621734307" sldId="889"/>
            <ac:grpSpMk id="10" creationId="{F56A5E7E-2E15-24DA-C188-2AEDA0706F0E}"/>
          </ac:grpSpMkLst>
        </pc:grpChg>
        <pc:grpChg chg="add del mod">
          <ac:chgData name="Daniel Fidalgo" userId="461fdbe3-3602-4420-98ea-a6fba76903ea" providerId="ADAL" clId="{62164694-FF91-4D64-80F7-62B6A592B063}" dt="2023-02-22T10:06:48.253" v="3042"/>
          <ac:grpSpMkLst>
            <pc:docMk/>
            <pc:sldMk cId="2621734307" sldId="889"/>
            <ac:grpSpMk id="17" creationId="{8FC3C084-F4CA-7BC7-1A8F-030EB01C06FB}"/>
          </ac:grpSpMkLst>
        </pc:grpChg>
        <pc:grpChg chg="add del mod">
          <ac:chgData name="Daniel Fidalgo" userId="461fdbe3-3602-4420-98ea-a6fba76903ea" providerId="ADAL" clId="{62164694-FF91-4D64-80F7-62B6A592B063}" dt="2023-02-22T10:06:48.253" v="3042"/>
          <ac:grpSpMkLst>
            <pc:docMk/>
            <pc:sldMk cId="2621734307" sldId="889"/>
            <ac:grpSpMk id="20" creationId="{C1B8CBA2-0348-A5F0-2D5B-722B472D8A02}"/>
          </ac:grpSpMkLst>
        </pc:grpChg>
        <pc:grpChg chg="add del mod">
          <ac:chgData name="Daniel Fidalgo" userId="461fdbe3-3602-4420-98ea-a6fba76903ea" providerId="ADAL" clId="{62164694-FF91-4D64-80F7-62B6A592B063}" dt="2023-02-22T10:06:48.253" v="3042"/>
          <ac:grpSpMkLst>
            <pc:docMk/>
            <pc:sldMk cId="2621734307" sldId="889"/>
            <ac:grpSpMk id="27" creationId="{2F34CA7D-6F6E-687F-4464-0E6988253673}"/>
          </ac:grpSpMkLst>
        </pc:grpChg>
        <pc:grpChg chg="add del mod">
          <ac:chgData name="Daniel Fidalgo" userId="461fdbe3-3602-4420-98ea-a6fba76903ea" providerId="ADAL" clId="{62164694-FF91-4D64-80F7-62B6A592B063}" dt="2023-02-22T10:06:48.253" v="3042"/>
          <ac:grpSpMkLst>
            <pc:docMk/>
            <pc:sldMk cId="2621734307" sldId="889"/>
            <ac:grpSpMk id="30" creationId="{32A862F3-F6C3-0312-0D12-FF7FBE0EC228}"/>
          </ac:grpSpMkLst>
        </pc:grpChg>
        <pc:grpChg chg="add del mod">
          <ac:chgData name="Daniel Fidalgo" userId="461fdbe3-3602-4420-98ea-a6fba76903ea" providerId="ADAL" clId="{62164694-FF91-4D64-80F7-62B6A592B063}" dt="2023-02-22T10:06:48.253" v="3042"/>
          <ac:grpSpMkLst>
            <pc:docMk/>
            <pc:sldMk cId="2621734307" sldId="889"/>
            <ac:grpSpMk id="37" creationId="{CEF39C95-8335-E9A1-DA24-94C6C0A843EC}"/>
          </ac:grpSpMkLst>
        </pc:grpChg>
        <pc:grpChg chg="add del mod">
          <ac:chgData name="Daniel Fidalgo" userId="461fdbe3-3602-4420-98ea-a6fba76903ea" providerId="ADAL" clId="{62164694-FF91-4D64-80F7-62B6A592B063}" dt="2023-02-22T10:06:48.253" v="3042"/>
          <ac:grpSpMkLst>
            <pc:docMk/>
            <pc:sldMk cId="2621734307" sldId="889"/>
            <ac:grpSpMk id="40" creationId="{1A75A816-2A41-7C5E-4489-8B5F274E8480}"/>
          </ac:grpSpMkLst>
        </pc:grpChg>
        <pc:grpChg chg="add mod">
          <ac:chgData name="Daniel Fidalgo" userId="461fdbe3-3602-4420-98ea-a6fba76903ea" providerId="ADAL" clId="{62164694-FF91-4D64-80F7-62B6A592B063}" dt="2023-02-22T10:07:28.713" v="3050" actId="1076"/>
          <ac:grpSpMkLst>
            <pc:docMk/>
            <pc:sldMk cId="2621734307" sldId="889"/>
            <ac:grpSpMk id="60" creationId="{9CB993DE-38A0-5004-EA39-91508F23B85E}"/>
          </ac:grpSpMkLst>
        </pc:grpChg>
        <pc:grpChg chg="add mod">
          <ac:chgData name="Daniel Fidalgo" userId="461fdbe3-3602-4420-98ea-a6fba76903ea" providerId="ADAL" clId="{62164694-FF91-4D64-80F7-62B6A592B063}" dt="2023-02-22T10:10:47.739" v="3100" actId="1076"/>
          <ac:grpSpMkLst>
            <pc:docMk/>
            <pc:sldMk cId="2621734307" sldId="889"/>
            <ac:grpSpMk id="71" creationId="{8803FFA4-C6CB-1A9D-64A3-42920715D37F}"/>
          </ac:grpSpMkLst>
        </pc:grpChg>
        <pc:grpChg chg="add mod">
          <ac:chgData name="Daniel Fidalgo" userId="461fdbe3-3602-4420-98ea-a6fba76903ea" providerId="ADAL" clId="{62164694-FF91-4D64-80F7-62B6A592B063}" dt="2023-02-22T10:11:09.798" v="3102" actId="1076"/>
          <ac:grpSpMkLst>
            <pc:docMk/>
            <pc:sldMk cId="2621734307" sldId="889"/>
            <ac:grpSpMk id="83" creationId="{06909EC8-B298-4E10-F886-72281B7AB972}"/>
          </ac:grpSpMkLst>
        </pc:grpChg>
        <pc:grpChg chg="add mod">
          <ac:chgData name="Daniel Fidalgo" userId="461fdbe3-3602-4420-98ea-a6fba76903ea" providerId="ADAL" clId="{62164694-FF91-4D64-80F7-62B6A592B063}" dt="2023-02-22T10:11:09.798" v="3102" actId="1076"/>
          <ac:grpSpMkLst>
            <pc:docMk/>
            <pc:sldMk cId="2621734307" sldId="889"/>
            <ac:grpSpMk id="94" creationId="{030EFE39-417B-CC71-648F-A51EAB4DA04F}"/>
          </ac:grpSpMkLst>
        </pc:grpChg>
        <pc:picChg chg="add del mod">
          <ac:chgData name="Daniel Fidalgo" userId="461fdbe3-3602-4420-98ea-a6fba76903ea" providerId="ADAL" clId="{62164694-FF91-4D64-80F7-62B6A592B063}" dt="2023-02-22T10:06:48.253" v="3042"/>
          <ac:picMkLst>
            <pc:docMk/>
            <pc:sldMk cId="2621734307" sldId="889"/>
            <ac:picMk id="58" creationId="{8C73FDE3-7262-911D-059E-93CA2309F32A}"/>
          </ac:picMkLst>
        </pc:picChg>
        <pc:picChg chg="add mod">
          <ac:chgData name="Daniel Fidalgo" userId="461fdbe3-3602-4420-98ea-a6fba76903ea" providerId="ADAL" clId="{62164694-FF91-4D64-80F7-62B6A592B063}" dt="2023-02-22T10:08:06.313" v="3056" actId="1076"/>
          <ac:picMkLst>
            <pc:docMk/>
            <pc:sldMk cId="2621734307" sldId="889"/>
            <ac:picMk id="69" creationId="{870E2B87-B165-36C7-7CF6-A2E1B9251FF7}"/>
          </ac:picMkLst>
        </pc:picChg>
        <pc:picChg chg="add del mod">
          <ac:chgData name="Daniel Fidalgo" userId="461fdbe3-3602-4420-98ea-a6fba76903ea" providerId="ADAL" clId="{62164694-FF91-4D64-80F7-62B6A592B063}" dt="2023-02-22T10:11:15.955" v="3103" actId="478"/>
          <ac:picMkLst>
            <pc:docMk/>
            <pc:sldMk cId="2621734307" sldId="889"/>
            <ac:picMk id="80" creationId="{75EDA808-D690-82D7-8D9B-B28639014452}"/>
          </ac:picMkLst>
        </pc:picChg>
        <pc:picChg chg="add del mod">
          <ac:chgData name="Daniel Fidalgo" userId="461fdbe3-3602-4420-98ea-a6fba76903ea" providerId="ADAL" clId="{62164694-FF91-4D64-80F7-62B6A592B063}" dt="2023-02-22T10:11:17.830" v="3104" actId="478"/>
          <ac:picMkLst>
            <pc:docMk/>
            <pc:sldMk cId="2621734307" sldId="889"/>
            <ac:picMk id="92" creationId="{661492E8-3068-DEE5-D799-6CC0759674A1}"/>
          </ac:picMkLst>
        </pc:picChg>
        <pc:picChg chg="add del mod">
          <ac:chgData name="Daniel Fidalgo" userId="461fdbe3-3602-4420-98ea-a6fba76903ea" providerId="ADAL" clId="{62164694-FF91-4D64-80F7-62B6A592B063}" dt="2023-02-22T10:11:19.680" v="3105" actId="478"/>
          <ac:picMkLst>
            <pc:docMk/>
            <pc:sldMk cId="2621734307" sldId="889"/>
            <ac:picMk id="103" creationId="{11C9A789-6BCA-D325-D72F-1B5DF2E00A41}"/>
          </ac:picMkLst>
        </pc:picChg>
      </pc:sldChg>
      <pc:sldChg chg="addSp delSp modSp new mod modClrScheme chgLayout">
        <pc:chgData name="Daniel Fidalgo" userId="461fdbe3-3602-4420-98ea-a6fba76903ea" providerId="ADAL" clId="{62164694-FF91-4D64-80F7-62B6A592B063}" dt="2023-02-22T10:26:31.749" v="3780" actId="20577"/>
        <pc:sldMkLst>
          <pc:docMk/>
          <pc:sldMk cId="1638880870" sldId="890"/>
        </pc:sldMkLst>
        <pc:spChg chg="del mod ord">
          <ac:chgData name="Daniel Fidalgo" userId="461fdbe3-3602-4420-98ea-a6fba76903ea" providerId="ADAL" clId="{62164694-FF91-4D64-80F7-62B6A592B063}" dt="2023-02-22T10:24:18.049" v="3729" actId="700"/>
          <ac:spMkLst>
            <pc:docMk/>
            <pc:sldMk cId="1638880870" sldId="890"/>
            <ac:spMk id="2" creationId="{30C7BF60-02B6-8F32-B853-DC888EFFA99A}"/>
          </ac:spMkLst>
        </pc:spChg>
        <pc:spChg chg="del">
          <ac:chgData name="Daniel Fidalgo" userId="461fdbe3-3602-4420-98ea-a6fba76903ea" providerId="ADAL" clId="{62164694-FF91-4D64-80F7-62B6A592B063}" dt="2023-02-22T10:24:18.049" v="3729" actId="700"/>
          <ac:spMkLst>
            <pc:docMk/>
            <pc:sldMk cId="1638880870" sldId="890"/>
            <ac:spMk id="3" creationId="{73BF2A32-DA17-7991-0938-D52787845A0F}"/>
          </ac:spMkLst>
        </pc:spChg>
        <pc:spChg chg="del mod ord">
          <ac:chgData name="Daniel Fidalgo" userId="461fdbe3-3602-4420-98ea-a6fba76903ea" providerId="ADAL" clId="{62164694-FF91-4D64-80F7-62B6A592B063}" dt="2023-02-22T10:24:18.049" v="3729" actId="700"/>
          <ac:spMkLst>
            <pc:docMk/>
            <pc:sldMk cId="1638880870" sldId="890"/>
            <ac:spMk id="4" creationId="{35C5D730-AEE5-2FCE-7E0A-FE8D504B031D}"/>
          </ac:spMkLst>
        </pc:spChg>
        <pc:spChg chg="mod ord">
          <ac:chgData name="Daniel Fidalgo" userId="461fdbe3-3602-4420-98ea-a6fba76903ea" providerId="ADAL" clId="{62164694-FF91-4D64-80F7-62B6A592B063}" dt="2023-02-22T10:24:18.049" v="3729" actId="700"/>
          <ac:spMkLst>
            <pc:docMk/>
            <pc:sldMk cId="1638880870" sldId="890"/>
            <ac:spMk id="5" creationId="{FDA4B88D-0E3B-1DF3-01B3-DD20F058F847}"/>
          </ac:spMkLst>
        </pc:spChg>
        <pc:spChg chg="add mod ord">
          <ac:chgData name="Daniel Fidalgo" userId="461fdbe3-3602-4420-98ea-a6fba76903ea" providerId="ADAL" clId="{62164694-FF91-4D64-80F7-62B6A592B063}" dt="2023-02-22T10:24:23.444" v="3739" actId="20577"/>
          <ac:spMkLst>
            <pc:docMk/>
            <pc:sldMk cId="1638880870" sldId="890"/>
            <ac:spMk id="6" creationId="{50C48A66-DE7F-EB2F-A309-AA3CD6D0787E}"/>
          </ac:spMkLst>
        </pc:spChg>
        <pc:spChg chg="add mod ord">
          <ac:chgData name="Daniel Fidalgo" userId="461fdbe3-3602-4420-98ea-a6fba76903ea" providerId="ADAL" clId="{62164694-FF91-4D64-80F7-62B6A592B063}" dt="2023-02-22T10:26:31.749" v="3780" actId="20577"/>
          <ac:spMkLst>
            <pc:docMk/>
            <pc:sldMk cId="1638880870" sldId="890"/>
            <ac:spMk id="7" creationId="{BAD162FD-AFAC-319F-C793-47B205F7BF4F}"/>
          </ac:spMkLst>
        </pc:spChg>
      </pc:sldChg>
      <pc:sldChg chg="addSp delSp modSp new mod modClrScheme chgLayout">
        <pc:chgData name="Daniel Fidalgo" userId="461fdbe3-3602-4420-98ea-a6fba76903ea" providerId="ADAL" clId="{62164694-FF91-4D64-80F7-62B6A592B063}" dt="2023-02-22T11:06:32.033" v="3784" actId="700"/>
        <pc:sldMkLst>
          <pc:docMk/>
          <pc:sldMk cId="1799870291" sldId="891"/>
        </pc:sldMkLst>
        <pc:spChg chg="del mod ord">
          <ac:chgData name="Daniel Fidalgo" userId="461fdbe3-3602-4420-98ea-a6fba76903ea" providerId="ADAL" clId="{62164694-FF91-4D64-80F7-62B6A592B063}" dt="2023-02-22T11:06:32.033" v="3784" actId="700"/>
          <ac:spMkLst>
            <pc:docMk/>
            <pc:sldMk cId="1799870291" sldId="891"/>
            <ac:spMk id="2" creationId="{FBCF92EE-AB24-6B91-91FC-79BF2F2110DA}"/>
          </ac:spMkLst>
        </pc:spChg>
        <pc:spChg chg="del">
          <ac:chgData name="Daniel Fidalgo" userId="461fdbe3-3602-4420-98ea-a6fba76903ea" providerId="ADAL" clId="{62164694-FF91-4D64-80F7-62B6A592B063}" dt="2023-02-22T11:06:32.033" v="3784" actId="700"/>
          <ac:spMkLst>
            <pc:docMk/>
            <pc:sldMk cId="1799870291" sldId="891"/>
            <ac:spMk id="3" creationId="{F5959D33-DE4B-9E6B-5D95-33FDAB3BC4B9}"/>
          </ac:spMkLst>
        </pc:spChg>
        <pc:spChg chg="mod ord">
          <ac:chgData name="Daniel Fidalgo" userId="461fdbe3-3602-4420-98ea-a6fba76903ea" providerId="ADAL" clId="{62164694-FF91-4D64-80F7-62B6A592B063}" dt="2023-02-22T11:06:32.033" v="3784" actId="700"/>
          <ac:spMkLst>
            <pc:docMk/>
            <pc:sldMk cId="1799870291" sldId="891"/>
            <ac:spMk id="4" creationId="{D36302BE-F253-0630-6A50-11751B4B9432}"/>
          </ac:spMkLst>
        </pc:spChg>
        <pc:spChg chg="add mod ord">
          <ac:chgData name="Daniel Fidalgo" userId="461fdbe3-3602-4420-98ea-a6fba76903ea" providerId="ADAL" clId="{62164694-FF91-4D64-80F7-62B6A592B063}" dt="2023-02-22T11:06:32.033" v="3784" actId="700"/>
          <ac:spMkLst>
            <pc:docMk/>
            <pc:sldMk cId="1799870291" sldId="891"/>
            <ac:spMk id="5" creationId="{52A2008A-34A1-853B-D4F7-2821E73B67FA}"/>
          </ac:spMkLst>
        </pc:spChg>
        <pc:spChg chg="add mod ord">
          <ac:chgData name="Daniel Fidalgo" userId="461fdbe3-3602-4420-98ea-a6fba76903ea" providerId="ADAL" clId="{62164694-FF91-4D64-80F7-62B6A592B063}" dt="2023-02-22T11:06:32.033" v="3784" actId="700"/>
          <ac:spMkLst>
            <pc:docMk/>
            <pc:sldMk cId="1799870291" sldId="891"/>
            <ac:spMk id="6" creationId="{DC909A7B-7DA3-FBC1-9B1D-98E60E0BC27E}"/>
          </ac:spMkLst>
        </pc:spChg>
        <pc:spChg chg="add mod ord">
          <ac:chgData name="Daniel Fidalgo" userId="461fdbe3-3602-4420-98ea-a6fba76903ea" providerId="ADAL" clId="{62164694-FF91-4D64-80F7-62B6A592B063}" dt="2023-02-22T11:06:32.033" v="3784" actId="700"/>
          <ac:spMkLst>
            <pc:docMk/>
            <pc:sldMk cId="1799870291" sldId="891"/>
            <ac:spMk id="7" creationId="{551BFBC1-8C4B-CD24-B055-D4B04EEC61A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CA6F046-D38F-4C8B-80A2-A045CCE21039}" type="datetimeFigureOut">
              <a:rPr lang="fr-FR" smtClean="0"/>
              <a:t>17/03/2023</a:t>
            </a:fld>
            <a:endParaRPr lang="fr-FR"/>
          </a:p>
        </p:txBody>
      </p:sp>
      <p:sp>
        <p:nvSpPr>
          <p:cNvPr id="4" name="Espace réservé du pied de pa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5B24A7D-67D1-474B-8281-7124DFD823B5}" type="slidenum">
              <a:rPr lang="fr-FR" smtClean="0"/>
              <a:t>‹#›</a:t>
            </a:fld>
            <a:endParaRPr lang="fr-FR"/>
          </a:p>
        </p:txBody>
      </p:sp>
    </p:spTree>
    <p:extLst>
      <p:ext uri="{BB962C8B-B14F-4D97-AF65-F5344CB8AC3E}">
        <p14:creationId xmlns:p14="http://schemas.microsoft.com/office/powerpoint/2010/main" val="38637984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816B18-2456-4A77-B16C-F04914788918}" type="datetimeFigureOut">
              <a:rPr lang="fr-FR" smtClean="0"/>
              <a:t>17/03/2023</a:t>
            </a:fld>
            <a:endParaRPr lang="fr-FR"/>
          </a:p>
        </p:txBody>
      </p:sp>
      <p:sp>
        <p:nvSpPr>
          <p:cNvPr id="4" name="Espace réservé de l'image des diapositives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031628-B874-4023-80FE-6CB21235C5B5}" type="slidenum">
              <a:rPr lang="fr-FR" smtClean="0"/>
              <a:t>‹#›</a:t>
            </a:fld>
            <a:endParaRPr lang="fr-FR"/>
          </a:p>
        </p:txBody>
      </p:sp>
    </p:spTree>
    <p:extLst>
      <p:ext uri="{BB962C8B-B14F-4D97-AF65-F5344CB8AC3E}">
        <p14:creationId xmlns:p14="http://schemas.microsoft.com/office/powerpoint/2010/main" val="24077107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GROUP COVER">
    <p:bg>
      <p:bgPr>
        <a:solidFill>
          <a:schemeClr val="tx1">
            <a:lumMod val="75000"/>
            <a:lumOff val="25000"/>
          </a:schemeClr>
        </a:solidFill>
        <a:effectLst/>
      </p:bgPr>
    </p:bg>
    <p:spTree>
      <p:nvGrpSpPr>
        <p:cNvPr id="1" name=""/>
        <p:cNvGrpSpPr/>
        <p:nvPr/>
      </p:nvGrpSpPr>
      <p:grpSpPr>
        <a:xfrm>
          <a:off x="0" y="0"/>
          <a:ext cx="0" cy="0"/>
          <a:chOff x="0" y="0"/>
          <a:chExt cx="0" cy="0"/>
        </a:xfrm>
      </p:grpSpPr>
      <p:pic>
        <p:nvPicPr>
          <p:cNvPr id="5" name="Graphique 4">
            <a:extLst>
              <a:ext uri="{FF2B5EF4-FFF2-40B4-BE49-F238E27FC236}">
                <a16:creationId xmlns:a16="http://schemas.microsoft.com/office/drawing/2014/main" id="{377EA998-C783-46B4-8BD4-7807D686D2D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406969" y="4623601"/>
            <a:ext cx="816911" cy="171187"/>
          </a:xfrm>
          <a:prstGeom prst="rect">
            <a:avLst/>
          </a:prstGeom>
        </p:spPr>
      </p:pic>
      <p:sp>
        <p:nvSpPr>
          <p:cNvPr id="8" name="Espace réservé du texte 7">
            <a:extLst>
              <a:ext uri="{FF2B5EF4-FFF2-40B4-BE49-F238E27FC236}">
                <a16:creationId xmlns:a16="http://schemas.microsoft.com/office/drawing/2014/main" id="{99D89894-D0E9-4EC0-9E26-DD5A1B2E5E57}"/>
              </a:ext>
            </a:extLst>
          </p:cNvPr>
          <p:cNvSpPr>
            <a:spLocks noGrp="1"/>
          </p:cNvSpPr>
          <p:nvPr>
            <p:ph type="body" sz="quarter" idx="10" hasCustomPrompt="1"/>
          </p:nvPr>
        </p:nvSpPr>
        <p:spPr>
          <a:xfrm>
            <a:off x="285750" y="1767833"/>
            <a:ext cx="3056172" cy="1113590"/>
          </a:xfrm>
          <a:prstGeom prst="rect">
            <a:avLst/>
          </a:prstGeom>
        </p:spPr>
        <p:txBody>
          <a:bodyPr anchor="ctr" anchorCtr="0">
            <a:noAutofit/>
          </a:bodyPr>
          <a:lstStyle>
            <a:lvl1pPr marL="0" indent="0" algn="ctr">
              <a:lnSpc>
                <a:spcPct val="90000"/>
              </a:lnSpc>
              <a:buNone/>
              <a:defRPr sz="2600" b="1">
                <a:latin typeface="+mn-lt"/>
              </a:defRPr>
            </a:lvl1pPr>
            <a:lvl2pPr marL="184286" indent="0">
              <a:buNone/>
              <a:defRPr>
                <a:latin typeface="+mn-lt"/>
              </a:defRPr>
            </a:lvl2pPr>
            <a:lvl3pPr marL="343152" indent="0">
              <a:buNone/>
              <a:defRPr>
                <a:latin typeface="+mn-lt"/>
              </a:defRPr>
            </a:lvl3pPr>
            <a:lvl4pPr marL="1372595" indent="0">
              <a:buNone/>
              <a:defRPr>
                <a:latin typeface="+mn-lt"/>
              </a:defRPr>
            </a:lvl4pPr>
            <a:lvl5pPr marL="1830123" indent="0">
              <a:buNone/>
              <a:defRPr>
                <a:latin typeface="+mn-lt"/>
              </a:defRPr>
            </a:lvl5pPr>
          </a:lstStyle>
          <a:p>
            <a:pPr lvl="0"/>
            <a:r>
              <a:rPr lang="da-DK" dirty="0"/>
              <a:t>Lorem ipsum</a:t>
            </a:r>
            <a:br>
              <a:rPr lang="da-DK" dirty="0"/>
            </a:br>
            <a:r>
              <a:rPr lang="da-DK" dirty="0"/>
              <a:t>dolor sit amet</a:t>
            </a:r>
            <a:endParaRPr lang="fr-FR" dirty="0"/>
          </a:p>
        </p:txBody>
      </p:sp>
      <p:sp>
        <p:nvSpPr>
          <p:cNvPr id="26" name="Espace réservé pour une image  11">
            <a:extLst>
              <a:ext uri="{FF2B5EF4-FFF2-40B4-BE49-F238E27FC236}">
                <a16:creationId xmlns:a16="http://schemas.microsoft.com/office/drawing/2014/main" id="{EBB2A290-80EC-4D41-AB7F-4A0708C532AB}"/>
              </a:ext>
            </a:extLst>
          </p:cNvPr>
          <p:cNvSpPr>
            <a:spLocks noGrp="1"/>
          </p:cNvSpPr>
          <p:nvPr>
            <p:ph type="pic" sz="quarter" idx="22" hasCustomPrompt="1"/>
          </p:nvPr>
        </p:nvSpPr>
        <p:spPr>
          <a:xfrm>
            <a:off x="3627672" y="0"/>
            <a:ext cx="5516327" cy="5145088"/>
          </a:xfrm>
          <a:prstGeom prst="rect">
            <a:avLst/>
          </a:prstGeom>
        </p:spPr>
        <p:txBody>
          <a:bodyPr/>
          <a:lstStyle>
            <a:lvl1pPr marL="0" indent="0">
              <a:buNone/>
              <a:defRPr/>
            </a:lvl1pPr>
          </a:lstStyle>
          <a:p>
            <a:r>
              <a:rPr lang="en-US" dirty="0"/>
              <a:t>Click icon to change the picture </a:t>
            </a:r>
            <a:endParaRPr lang="fr-FR" dirty="0"/>
          </a:p>
        </p:txBody>
      </p:sp>
      <p:pic>
        <p:nvPicPr>
          <p:cNvPr id="16" name="Image 15">
            <a:extLst>
              <a:ext uri="{FF2B5EF4-FFF2-40B4-BE49-F238E27FC236}">
                <a16:creationId xmlns:a16="http://schemas.microsoft.com/office/drawing/2014/main" id="{05876289-A5AC-57F9-D74E-A267A584AF06}"/>
              </a:ext>
            </a:extLst>
          </p:cNvPr>
          <p:cNvPicPr>
            <a:picLocks noChangeAspect="1"/>
          </p:cNvPicPr>
          <p:nvPr userDrawn="1"/>
        </p:nvPicPr>
        <p:blipFill>
          <a:blip r:embed="rId4"/>
          <a:srcRect/>
          <a:stretch/>
        </p:blipFill>
        <p:spPr>
          <a:xfrm>
            <a:off x="1011302" y="254177"/>
            <a:ext cx="1608067" cy="357795"/>
          </a:xfrm>
          <a:prstGeom prst="rect">
            <a:avLst/>
          </a:prstGeom>
        </p:spPr>
      </p:pic>
      <p:sp>
        <p:nvSpPr>
          <p:cNvPr id="9" name="Rectangle 8">
            <a:extLst>
              <a:ext uri="{FF2B5EF4-FFF2-40B4-BE49-F238E27FC236}">
                <a16:creationId xmlns:a16="http://schemas.microsoft.com/office/drawing/2014/main" id="{12D7918B-95F6-461E-8D78-0189AACAD879}"/>
              </a:ext>
            </a:extLst>
          </p:cNvPr>
          <p:cNvSpPr/>
          <p:nvPr userDrawn="1"/>
        </p:nvSpPr>
        <p:spPr>
          <a:xfrm>
            <a:off x="287338" y="278959"/>
            <a:ext cx="3056172" cy="3867591"/>
          </a:xfrm>
          <a:prstGeom prst="rect">
            <a:avLst/>
          </a:prstGeom>
          <a:noFill/>
          <a:ln w="50800"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644916440"/>
      </p:ext>
    </p:extLst>
  </p:cSld>
  <p:clrMapOvr>
    <a:masterClrMapping/>
  </p:clrMapOvr>
  <p:transition>
    <p:fade/>
  </p:transition>
  <p:extLst>
    <p:ext uri="{DCECCB84-F9BA-43D5-87BE-67443E8EF086}">
      <p15:sldGuideLst xmlns:p15="http://schemas.microsoft.com/office/powerpoint/2012/main">
        <p15:guide id="1" pos="5579"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_TEXT_Left_White">
    <p:spTree>
      <p:nvGrpSpPr>
        <p:cNvPr id="1" name=""/>
        <p:cNvGrpSpPr/>
        <p:nvPr/>
      </p:nvGrpSpPr>
      <p:grpSpPr>
        <a:xfrm>
          <a:off x="0" y="0"/>
          <a:ext cx="0" cy="0"/>
          <a:chOff x="0" y="0"/>
          <a:chExt cx="0" cy="0"/>
        </a:xfrm>
      </p:grpSpPr>
      <p:sp>
        <p:nvSpPr>
          <p:cNvPr id="7" name="Espace réservé du texte 2">
            <a:extLst>
              <a:ext uri="{FF2B5EF4-FFF2-40B4-BE49-F238E27FC236}">
                <a16:creationId xmlns:a16="http://schemas.microsoft.com/office/drawing/2014/main" id="{2BFB6794-DF54-4F15-843C-009B57583654}"/>
              </a:ext>
            </a:extLst>
          </p:cNvPr>
          <p:cNvSpPr>
            <a:spLocks noGrp="1"/>
          </p:cNvSpPr>
          <p:nvPr>
            <p:ph type="body" sz="quarter" idx="11" hasCustomPrompt="1"/>
          </p:nvPr>
        </p:nvSpPr>
        <p:spPr>
          <a:xfrm>
            <a:off x="287336" y="1017588"/>
            <a:ext cx="4219707" cy="3606800"/>
          </a:xfrm>
          <a:prstGeom prst="rect">
            <a:avLst/>
          </a:prstGeom>
        </p:spPr>
        <p:txBody>
          <a:bodyPr/>
          <a:lstStyle>
            <a:lvl1pPr>
              <a:lnSpc>
                <a:spcPct val="90000"/>
              </a:lnSpc>
              <a:spcBef>
                <a:spcPts val="800"/>
              </a:spcBef>
              <a:defRPr sz="1600" b="1">
                <a:solidFill>
                  <a:schemeClr val="accent1"/>
                </a:solidFill>
              </a:defRPr>
            </a:lvl1pPr>
            <a:lvl2pPr marL="355736" indent="-171450">
              <a:lnSpc>
                <a:spcPct val="90000"/>
              </a:lnSpc>
              <a:spcBef>
                <a:spcPts val="400"/>
              </a:spcBef>
              <a:buClr>
                <a:schemeClr val="accent1"/>
              </a:buClr>
              <a:buFont typeface="Wingdings" panose="05000000000000000000" pitchFamily="2" charset="2"/>
              <a:buChar char="§"/>
              <a:tabLst/>
              <a:defRPr sz="1400">
                <a:solidFill>
                  <a:schemeClr val="tx2"/>
                </a:solidFill>
              </a:defRPr>
            </a:lvl2pPr>
            <a:lvl3pPr marL="533400" indent="-171450">
              <a:lnSpc>
                <a:spcPct val="90000"/>
              </a:lnSpc>
              <a:spcBef>
                <a:spcPts val="400"/>
              </a:spcBef>
              <a:buClr>
                <a:schemeClr val="accent1"/>
              </a:buClr>
              <a:buFont typeface="Wingdings" panose="05000000000000000000" pitchFamily="2" charset="2"/>
              <a:buChar char="§"/>
              <a:tabLst/>
              <a:defRPr sz="1200">
                <a:solidFill>
                  <a:schemeClr val="tx2"/>
                </a:solidFill>
              </a:defRPr>
            </a:lvl3pPr>
            <a:lvl4pPr marL="714375" indent="-171450">
              <a:lnSpc>
                <a:spcPct val="90000"/>
              </a:lnSpc>
              <a:spcBef>
                <a:spcPts val="600"/>
              </a:spcBef>
              <a:buClr>
                <a:schemeClr val="accent1"/>
              </a:buClr>
              <a:buFont typeface="Wingdings" panose="05000000000000000000" pitchFamily="2" charset="2"/>
              <a:buChar char="§"/>
              <a:tabLst/>
              <a:defRPr sz="1200">
                <a:solidFill>
                  <a:schemeClr val="tx2"/>
                </a:solidFill>
                <a:latin typeface="+mn-lt"/>
              </a:defRPr>
            </a:lvl4pPr>
            <a:lvl5pPr marL="895350" indent="-171450">
              <a:lnSpc>
                <a:spcPct val="90000"/>
              </a:lnSpc>
              <a:spcBef>
                <a:spcPts val="600"/>
              </a:spcBef>
              <a:buClr>
                <a:schemeClr val="accent1"/>
              </a:buClr>
              <a:buFont typeface="Wingdings" panose="05000000000000000000" pitchFamily="2" charset="2"/>
              <a:buChar char="§"/>
              <a:tabLst/>
              <a:defRPr sz="1200">
                <a:solidFill>
                  <a:schemeClr val="tx2"/>
                </a:solidFill>
                <a:latin typeface="+mn-lt"/>
              </a:defRPr>
            </a:lvl5pPr>
          </a:lstStyle>
          <a:p>
            <a:pPr lvl="0"/>
            <a:r>
              <a:rPr lang="en-US" dirty="0"/>
              <a:t>Click here to add text </a:t>
            </a:r>
            <a:endParaRPr lang="fr-FR" dirty="0"/>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p:txBody>
      </p:sp>
      <p:sp>
        <p:nvSpPr>
          <p:cNvPr id="4" name="Espace réservé pour une image  3">
            <a:extLst>
              <a:ext uri="{FF2B5EF4-FFF2-40B4-BE49-F238E27FC236}">
                <a16:creationId xmlns:a16="http://schemas.microsoft.com/office/drawing/2014/main" id="{0938C6CF-C92A-455E-BDA8-BA47D4918DE7}"/>
              </a:ext>
            </a:extLst>
          </p:cNvPr>
          <p:cNvSpPr>
            <a:spLocks noGrp="1"/>
          </p:cNvSpPr>
          <p:nvPr>
            <p:ph type="pic" sz="quarter" idx="12"/>
          </p:nvPr>
        </p:nvSpPr>
        <p:spPr>
          <a:xfrm>
            <a:off x="4636960" y="1017588"/>
            <a:ext cx="4219704" cy="3606800"/>
          </a:xfrm>
          <a:prstGeom prst="rect">
            <a:avLst/>
          </a:prstGeom>
        </p:spPr>
        <p:txBody>
          <a:bodyPr/>
          <a:lstStyle>
            <a:lvl1pPr marL="0" indent="0">
              <a:buNone/>
              <a:defRPr/>
            </a:lvl1pPr>
          </a:lstStyle>
          <a:p>
            <a:endParaRPr lang="fr-FR"/>
          </a:p>
        </p:txBody>
      </p:sp>
      <p:sp>
        <p:nvSpPr>
          <p:cNvPr id="2" name="Titre 1">
            <a:extLst>
              <a:ext uri="{FF2B5EF4-FFF2-40B4-BE49-F238E27FC236}">
                <a16:creationId xmlns:a16="http://schemas.microsoft.com/office/drawing/2014/main" id="{821182F8-39DD-402D-9322-090E37AF3ED0}"/>
              </a:ext>
            </a:extLst>
          </p:cNvPr>
          <p:cNvSpPr>
            <a:spLocks noGrp="1"/>
          </p:cNvSpPr>
          <p:nvPr>
            <p:ph type="title" hasCustomPrompt="1"/>
          </p:nvPr>
        </p:nvSpPr>
        <p:spPr/>
        <p:txBody>
          <a:bodyPr/>
          <a:lstStyle/>
          <a:p>
            <a:r>
              <a:rPr lang="en-US" dirty="0"/>
              <a:t>Click here to add a title </a:t>
            </a:r>
            <a:endParaRPr lang="fr-FR" dirty="0"/>
          </a:p>
        </p:txBody>
      </p:sp>
      <p:sp>
        <p:nvSpPr>
          <p:cNvPr id="6" name="Espace réservé du pied de page 4">
            <a:extLst>
              <a:ext uri="{FF2B5EF4-FFF2-40B4-BE49-F238E27FC236}">
                <a16:creationId xmlns:a16="http://schemas.microsoft.com/office/drawing/2014/main" id="{70F129C2-FC0F-5D79-D2F5-A76CFCFB2E10}"/>
              </a:ext>
            </a:extLst>
          </p:cNvPr>
          <p:cNvSpPr>
            <a:spLocks noGrp="1"/>
          </p:cNvSpPr>
          <p:nvPr>
            <p:ph type="ftr" sz="quarter" idx="3"/>
          </p:nvPr>
        </p:nvSpPr>
        <p:spPr>
          <a:xfrm>
            <a:off x="506983" y="4759334"/>
            <a:ext cx="6708203" cy="129416"/>
          </a:xfrm>
          <a:prstGeom prst="rect">
            <a:avLst/>
          </a:prstGeom>
        </p:spPr>
        <p:txBody>
          <a:bodyPr vert="horz" lIns="91440" tIns="45720" rIns="91440" bIns="45720" rtlCol="0" anchor="ctr"/>
          <a:lstStyle>
            <a:lvl1pPr algn="l">
              <a:defRPr sz="800">
                <a:solidFill>
                  <a:schemeClr val="bg2">
                    <a:lumMod val="60000"/>
                    <a:lumOff val="40000"/>
                  </a:schemeClr>
                </a:solidFill>
              </a:defRPr>
            </a:lvl1pPr>
          </a:lstStyle>
          <a:p>
            <a:r>
              <a:rPr lang="en-US"/>
              <a:t>Application Engineering / SED Spain / 14/03/2023</a:t>
            </a:r>
            <a:endParaRPr lang="fr-FR" dirty="0"/>
          </a:p>
        </p:txBody>
      </p:sp>
    </p:spTree>
    <p:extLst>
      <p:ext uri="{BB962C8B-B14F-4D97-AF65-F5344CB8AC3E}">
        <p14:creationId xmlns:p14="http://schemas.microsoft.com/office/powerpoint/2010/main" val="3923719243"/>
      </p:ext>
    </p:extLst>
  </p:cSld>
  <p:clrMapOvr>
    <a:masterClrMapping/>
  </p:clrMapOvr>
  <p:transition>
    <p:fade/>
  </p:transition>
  <p:extLst>
    <p:ext uri="{DCECCB84-F9BA-43D5-87BE-67443E8EF086}">
      <p15:sldGuideLst xmlns:p15="http://schemas.microsoft.com/office/powerpoint/2012/main">
        <p15:guide id="1" pos="5579"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_TEXT_Left_White">
    <p:spTree>
      <p:nvGrpSpPr>
        <p:cNvPr id="1" name=""/>
        <p:cNvGrpSpPr/>
        <p:nvPr/>
      </p:nvGrpSpPr>
      <p:grpSpPr>
        <a:xfrm>
          <a:off x="0" y="0"/>
          <a:ext cx="0" cy="0"/>
          <a:chOff x="0" y="0"/>
          <a:chExt cx="0" cy="0"/>
        </a:xfrm>
      </p:grpSpPr>
      <p:sp>
        <p:nvSpPr>
          <p:cNvPr id="7" name="Espace réservé du texte 2">
            <a:extLst>
              <a:ext uri="{FF2B5EF4-FFF2-40B4-BE49-F238E27FC236}">
                <a16:creationId xmlns:a16="http://schemas.microsoft.com/office/drawing/2014/main" id="{2BFB6794-DF54-4F15-843C-009B57583654}"/>
              </a:ext>
            </a:extLst>
          </p:cNvPr>
          <p:cNvSpPr>
            <a:spLocks noGrp="1"/>
          </p:cNvSpPr>
          <p:nvPr>
            <p:ph type="body" sz="quarter" idx="11" hasCustomPrompt="1"/>
          </p:nvPr>
        </p:nvSpPr>
        <p:spPr>
          <a:xfrm>
            <a:off x="287336" y="1017588"/>
            <a:ext cx="4219707" cy="3606800"/>
          </a:xfrm>
          <a:prstGeom prst="rect">
            <a:avLst/>
          </a:prstGeom>
        </p:spPr>
        <p:txBody>
          <a:bodyPr/>
          <a:lstStyle>
            <a:lvl1pPr>
              <a:lnSpc>
                <a:spcPct val="90000"/>
              </a:lnSpc>
              <a:spcBef>
                <a:spcPts val="800"/>
              </a:spcBef>
              <a:defRPr sz="1600" b="1">
                <a:solidFill>
                  <a:schemeClr val="accent1"/>
                </a:solidFill>
              </a:defRPr>
            </a:lvl1pPr>
            <a:lvl2pPr marL="355736" indent="-171450">
              <a:lnSpc>
                <a:spcPct val="90000"/>
              </a:lnSpc>
              <a:spcBef>
                <a:spcPts val="400"/>
              </a:spcBef>
              <a:buClr>
                <a:schemeClr val="accent1"/>
              </a:buClr>
              <a:buFont typeface="Wingdings" panose="05000000000000000000" pitchFamily="2" charset="2"/>
              <a:buChar char="§"/>
              <a:tabLst/>
              <a:defRPr sz="1400">
                <a:solidFill>
                  <a:schemeClr val="tx2"/>
                </a:solidFill>
              </a:defRPr>
            </a:lvl2pPr>
            <a:lvl3pPr marL="533400" indent="-171450">
              <a:lnSpc>
                <a:spcPct val="90000"/>
              </a:lnSpc>
              <a:spcBef>
                <a:spcPts val="400"/>
              </a:spcBef>
              <a:buClr>
                <a:schemeClr val="accent1"/>
              </a:buClr>
              <a:buFont typeface="Wingdings" panose="05000000000000000000" pitchFamily="2" charset="2"/>
              <a:buChar char="§"/>
              <a:tabLst/>
              <a:defRPr sz="1200">
                <a:solidFill>
                  <a:schemeClr val="tx2"/>
                </a:solidFill>
              </a:defRPr>
            </a:lvl3pPr>
            <a:lvl4pPr marL="714375" indent="-171450">
              <a:lnSpc>
                <a:spcPct val="90000"/>
              </a:lnSpc>
              <a:spcBef>
                <a:spcPts val="600"/>
              </a:spcBef>
              <a:buClr>
                <a:schemeClr val="accent1"/>
              </a:buClr>
              <a:buFont typeface="Wingdings" panose="05000000000000000000" pitchFamily="2" charset="2"/>
              <a:buChar char="§"/>
              <a:tabLst/>
              <a:defRPr sz="1200">
                <a:solidFill>
                  <a:schemeClr val="tx2"/>
                </a:solidFill>
                <a:latin typeface="+mn-lt"/>
              </a:defRPr>
            </a:lvl4pPr>
            <a:lvl5pPr marL="895350" indent="-171450">
              <a:lnSpc>
                <a:spcPct val="90000"/>
              </a:lnSpc>
              <a:spcBef>
                <a:spcPts val="600"/>
              </a:spcBef>
              <a:buClr>
                <a:schemeClr val="accent1"/>
              </a:buClr>
              <a:buFont typeface="Wingdings" panose="05000000000000000000" pitchFamily="2" charset="2"/>
              <a:buChar char="§"/>
              <a:tabLst/>
              <a:defRPr sz="1200">
                <a:solidFill>
                  <a:schemeClr val="tx2"/>
                </a:solidFill>
                <a:latin typeface="+mn-lt"/>
              </a:defRPr>
            </a:lvl5pPr>
          </a:lstStyle>
          <a:p>
            <a:pPr lvl="0"/>
            <a:r>
              <a:rPr lang="en-US" dirty="0"/>
              <a:t>Click here to add text </a:t>
            </a:r>
            <a:endParaRPr lang="fr-FR" dirty="0"/>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p:txBody>
      </p:sp>
      <p:sp>
        <p:nvSpPr>
          <p:cNvPr id="4" name="Espace réservé pour une image  3">
            <a:extLst>
              <a:ext uri="{FF2B5EF4-FFF2-40B4-BE49-F238E27FC236}">
                <a16:creationId xmlns:a16="http://schemas.microsoft.com/office/drawing/2014/main" id="{0938C6CF-C92A-455E-BDA8-BA47D4918DE7}"/>
              </a:ext>
            </a:extLst>
          </p:cNvPr>
          <p:cNvSpPr>
            <a:spLocks noGrp="1"/>
          </p:cNvSpPr>
          <p:nvPr>
            <p:ph type="pic" sz="quarter" idx="12"/>
          </p:nvPr>
        </p:nvSpPr>
        <p:spPr>
          <a:xfrm>
            <a:off x="4636960" y="1017588"/>
            <a:ext cx="4219704" cy="3606800"/>
          </a:xfrm>
          <a:prstGeom prst="rect">
            <a:avLst/>
          </a:prstGeom>
        </p:spPr>
        <p:txBody>
          <a:bodyPr/>
          <a:lstStyle>
            <a:lvl1pPr marL="0" indent="0">
              <a:buNone/>
              <a:defRPr/>
            </a:lvl1pPr>
          </a:lstStyle>
          <a:p>
            <a:endParaRPr lang="fr-FR"/>
          </a:p>
        </p:txBody>
      </p:sp>
      <p:sp>
        <p:nvSpPr>
          <p:cNvPr id="2" name="Titre 1">
            <a:extLst>
              <a:ext uri="{FF2B5EF4-FFF2-40B4-BE49-F238E27FC236}">
                <a16:creationId xmlns:a16="http://schemas.microsoft.com/office/drawing/2014/main" id="{821182F8-39DD-402D-9322-090E37AF3ED0}"/>
              </a:ext>
            </a:extLst>
          </p:cNvPr>
          <p:cNvSpPr>
            <a:spLocks noGrp="1"/>
          </p:cNvSpPr>
          <p:nvPr>
            <p:ph type="title" hasCustomPrompt="1"/>
          </p:nvPr>
        </p:nvSpPr>
        <p:spPr/>
        <p:txBody>
          <a:bodyPr/>
          <a:lstStyle/>
          <a:p>
            <a:r>
              <a:rPr lang="en-US" dirty="0"/>
              <a:t>Click here to add a title </a:t>
            </a:r>
            <a:endParaRPr lang="fr-FR" dirty="0"/>
          </a:p>
        </p:txBody>
      </p:sp>
      <p:sp>
        <p:nvSpPr>
          <p:cNvPr id="6" name="Espace réservé du pied de page 4">
            <a:extLst>
              <a:ext uri="{FF2B5EF4-FFF2-40B4-BE49-F238E27FC236}">
                <a16:creationId xmlns:a16="http://schemas.microsoft.com/office/drawing/2014/main" id="{70F129C2-FC0F-5D79-D2F5-A76CFCFB2E10}"/>
              </a:ext>
            </a:extLst>
          </p:cNvPr>
          <p:cNvSpPr>
            <a:spLocks noGrp="1"/>
          </p:cNvSpPr>
          <p:nvPr>
            <p:ph type="ftr" sz="quarter" idx="3"/>
          </p:nvPr>
        </p:nvSpPr>
        <p:spPr>
          <a:xfrm>
            <a:off x="506983" y="4759334"/>
            <a:ext cx="6708203" cy="129416"/>
          </a:xfrm>
          <a:prstGeom prst="rect">
            <a:avLst/>
          </a:prstGeom>
        </p:spPr>
        <p:txBody>
          <a:bodyPr vert="horz" lIns="91440" tIns="45720" rIns="91440" bIns="45720" rtlCol="0" anchor="ctr"/>
          <a:lstStyle>
            <a:lvl1pPr algn="l">
              <a:defRPr sz="800">
                <a:solidFill>
                  <a:schemeClr val="bg2">
                    <a:lumMod val="60000"/>
                    <a:lumOff val="40000"/>
                  </a:schemeClr>
                </a:solidFill>
              </a:defRPr>
            </a:lvl1pPr>
          </a:lstStyle>
          <a:p>
            <a:r>
              <a:rPr lang="en-US"/>
              <a:t>Application Engineering / SED Spain / 14/03/2023</a:t>
            </a:r>
            <a:endParaRPr lang="fr-FR" dirty="0"/>
          </a:p>
        </p:txBody>
      </p:sp>
    </p:spTree>
    <p:extLst>
      <p:ext uri="{BB962C8B-B14F-4D97-AF65-F5344CB8AC3E}">
        <p14:creationId xmlns:p14="http://schemas.microsoft.com/office/powerpoint/2010/main" val="190828272"/>
      </p:ext>
    </p:extLst>
  </p:cSld>
  <p:clrMapOvr>
    <a:masterClrMapping/>
  </p:clrMapOvr>
  <p:transition>
    <p:fade/>
  </p:transition>
  <p:extLst>
    <p:ext uri="{DCECCB84-F9BA-43D5-87BE-67443E8EF086}">
      <p15:sldGuideLst xmlns:p15="http://schemas.microsoft.com/office/powerpoint/2012/main">
        <p15:guide id="1" pos="5579"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_2xLINES_Whi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D7926FA-4C37-4337-A48F-C1E3BB67A08D}"/>
              </a:ext>
            </a:extLst>
          </p:cNvPr>
          <p:cNvSpPr/>
          <p:nvPr userDrawn="1"/>
        </p:nvSpPr>
        <p:spPr>
          <a:xfrm>
            <a:off x="140677" y="600222"/>
            <a:ext cx="1350498" cy="248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1" name="Groupe 10">
            <a:extLst>
              <a:ext uri="{FF2B5EF4-FFF2-40B4-BE49-F238E27FC236}">
                <a16:creationId xmlns:a16="http://schemas.microsoft.com/office/drawing/2014/main" id="{F9FFDC42-125C-4054-A929-D2AEC3063789}"/>
              </a:ext>
            </a:extLst>
          </p:cNvPr>
          <p:cNvGrpSpPr/>
          <p:nvPr userDrawn="1"/>
        </p:nvGrpSpPr>
        <p:grpSpPr>
          <a:xfrm>
            <a:off x="295226" y="994644"/>
            <a:ext cx="995611" cy="72008"/>
            <a:chOff x="479376" y="980728"/>
            <a:chExt cx="995611" cy="72008"/>
          </a:xfrm>
        </p:grpSpPr>
        <p:cxnSp>
          <p:nvCxnSpPr>
            <p:cNvPr id="12" name="Connecteur droit 11">
              <a:extLst>
                <a:ext uri="{FF2B5EF4-FFF2-40B4-BE49-F238E27FC236}">
                  <a16:creationId xmlns:a16="http://schemas.microsoft.com/office/drawing/2014/main" id="{680F81FB-0C3F-4ACC-8152-C73B0FC424CC}"/>
                </a:ext>
              </a:extLst>
            </p:cNvPr>
            <p:cNvCxnSpPr>
              <a:cxnSpLocks/>
            </p:cNvCxnSpPr>
            <p:nvPr userDrawn="1"/>
          </p:nvCxnSpPr>
          <p:spPr>
            <a:xfrm>
              <a:off x="479376" y="1047118"/>
              <a:ext cx="995611" cy="0"/>
            </a:xfrm>
            <a:prstGeom prst="line">
              <a:avLst/>
            </a:prstGeom>
            <a:noFill/>
            <a:ln w="12700" cap="flat" cmpd="sng" algn="ctr">
              <a:solidFill>
                <a:schemeClr val="accent2"/>
              </a:solidFill>
              <a:prstDash val="solid"/>
              <a:miter lim="800000"/>
            </a:ln>
            <a:effectLst/>
          </p:spPr>
        </p:cxnSp>
        <p:sp>
          <p:nvSpPr>
            <p:cNvPr id="13" name="Rectangle 12">
              <a:extLst>
                <a:ext uri="{FF2B5EF4-FFF2-40B4-BE49-F238E27FC236}">
                  <a16:creationId xmlns:a16="http://schemas.microsoft.com/office/drawing/2014/main" id="{F0F322F3-DC27-4466-81D1-86ACB0ECF7A9}"/>
                </a:ext>
              </a:extLst>
            </p:cNvPr>
            <p:cNvSpPr/>
            <p:nvPr userDrawn="1"/>
          </p:nvSpPr>
          <p:spPr>
            <a:xfrm>
              <a:off x="479376" y="980728"/>
              <a:ext cx="504056" cy="72008"/>
            </a:xfrm>
            <a:prstGeom prst="rect">
              <a:avLst/>
            </a:prstGeom>
            <a:gradFill>
              <a:gsLst>
                <a:gs pos="0">
                  <a:schemeClr val="accent1"/>
                </a:gs>
                <a:gs pos="100000">
                  <a:schemeClr val="accent2"/>
                </a:gs>
              </a:gsLst>
              <a:lin ang="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FFFFFF"/>
                </a:solidFill>
                <a:effectLst/>
                <a:uLnTx/>
                <a:uFillTx/>
                <a:latin typeface="Segoe UI"/>
                <a:ea typeface="+mn-ea"/>
                <a:cs typeface="+mn-cs"/>
              </a:endParaRPr>
            </a:p>
          </p:txBody>
        </p:sp>
      </p:grpSp>
      <p:sp>
        <p:nvSpPr>
          <p:cNvPr id="3" name="Titre 2">
            <a:extLst>
              <a:ext uri="{FF2B5EF4-FFF2-40B4-BE49-F238E27FC236}">
                <a16:creationId xmlns:a16="http://schemas.microsoft.com/office/drawing/2014/main" id="{881F32DB-A6B7-4BE6-8D7A-C2FD926E1203}"/>
              </a:ext>
            </a:extLst>
          </p:cNvPr>
          <p:cNvSpPr>
            <a:spLocks noGrp="1"/>
          </p:cNvSpPr>
          <p:nvPr>
            <p:ph type="title" hasCustomPrompt="1"/>
          </p:nvPr>
        </p:nvSpPr>
        <p:spPr>
          <a:xfrm>
            <a:off x="182784" y="211016"/>
            <a:ext cx="8556653" cy="721402"/>
          </a:xfrm>
        </p:spPr>
        <p:txBody>
          <a:bodyPr/>
          <a:lstStyle>
            <a:lvl1pPr>
              <a:lnSpc>
                <a:spcPct val="90000"/>
              </a:lnSpc>
              <a:defRPr/>
            </a:lvl1pPr>
          </a:lstStyle>
          <a:p>
            <a:r>
              <a:rPr lang="en-US" dirty="0"/>
              <a:t>Click here </a:t>
            </a:r>
            <a:br>
              <a:rPr lang="en-US" dirty="0"/>
            </a:br>
            <a:r>
              <a:rPr lang="en-US" dirty="0"/>
              <a:t>to add a title </a:t>
            </a:r>
            <a:endParaRPr lang="fr-FR" dirty="0"/>
          </a:p>
        </p:txBody>
      </p:sp>
      <p:sp>
        <p:nvSpPr>
          <p:cNvPr id="8" name="Espace réservé du pied de page 4">
            <a:extLst>
              <a:ext uri="{FF2B5EF4-FFF2-40B4-BE49-F238E27FC236}">
                <a16:creationId xmlns:a16="http://schemas.microsoft.com/office/drawing/2014/main" id="{79525850-0777-A6EE-F419-D78308D93009}"/>
              </a:ext>
            </a:extLst>
          </p:cNvPr>
          <p:cNvSpPr>
            <a:spLocks noGrp="1"/>
          </p:cNvSpPr>
          <p:nvPr>
            <p:ph type="ftr" sz="quarter" idx="3"/>
          </p:nvPr>
        </p:nvSpPr>
        <p:spPr>
          <a:xfrm>
            <a:off x="506983" y="4759334"/>
            <a:ext cx="6708203" cy="129416"/>
          </a:xfrm>
          <a:prstGeom prst="rect">
            <a:avLst/>
          </a:prstGeom>
        </p:spPr>
        <p:txBody>
          <a:bodyPr vert="horz" lIns="91440" tIns="45720" rIns="91440" bIns="45720" rtlCol="0" anchor="ctr"/>
          <a:lstStyle>
            <a:lvl1pPr algn="l">
              <a:defRPr sz="800">
                <a:solidFill>
                  <a:schemeClr val="bg2">
                    <a:lumMod val="60000"/>
                    <a:lumOff val="40000"/>
                  </a:schemeClr>
                </a:solidFill>
              </a:defRPr>
            </a:lvl1pPr>
          </a:lstStyle>
          <a:p>
            <a:r>
              <a:rPr lang="en-US"/>
              <a:t>Application Engineering / SED Spain / 14/03/2023</a:t>
            </a:r>
            <a:endParaRPr lang="fr-FR" dirty="0"/>
          </a:p>
        </p:txBody>
      </p:sp>
      <p:sp>
        <p:nvSpPr>
          <p:cNvPr id="9" name="Espace réservé du contenu 3">
            <a:extLst>
              <a:ext uri="{FF2B5EF4-FFF2-40B4-BE49-F238E27FC236}">
                <a16:creationId xmlns:a16="http://schemas.microsoft.com/office/drawing/2014/main" id="{DED92A21-7615-5B0C-FC17-42FF930E9258}"/>
              </a:ext>
            </a:extLst>
          </p:cNvPr>
          <p:cNvSpPr>
            <a:spLocks noGrp="1"/>
          </p:cNvSpPr>
          <p:nvPr>
            <p:ph sz="quarter" idx="11"/>
          </p:nvPr>
        </p:nvSpPr>
        <p:spPr>
          <a:xfrm>
            <a:off x="287338" y="1309965"/>
            <a:ext cx="8569325" cy="3314423"/>
          </a:xfrm>
          <a:prstGeom prst="rect">
            <a:avLst/>
          </a:prstGeom>
        </p:spPr>
        <p:txBody>
          <a:bodyPr/>
          <a:lstStyle>
            <a:lvl1pPr marL="0" indent="0">
              <a:buNone/>
              <a:defRPr>
                <a:solidFill>
                  <a:schemeClr val="bg1"/>
                </a:solidFill>
              </a:defRPr>
            </a:lvl1pPr>
          </a:lstStyle>
          <a:p>
            <a:pPr lvl="0"/>
            <a:endParaRPr lang="fr-FR" dirty="0"/>
          </a:p>
        </p:txBody>
      </p:sp>
    </p:spTree>
    <p:extLst>
      <p:ext uri="{BB962C8B-B14F-4D97-AF65-F5344CB8AC3E}">
        <p14:creationId xmlns:p14="http://schemas.microsoft.com/office/powerpoint/2010/main" val="3742212308"/>
      </p:ext>
    </p:extLst>
  </p:cSld>
  <p:clrMapOvr>
    <a:masterClrMapping/>
  </p:clrMapOvr>
  <p:transition>
    <p:fade/>
  </p:transition>
  <p:extLst>
    <p:ext uri="{DCECCB84-F9BA-43D5-87BE-67443E8EF086}">
      <p15:sldGuideLst xmlns:p15="http://schemas.microsoft.com/office/powerpoint/2012/main">
        <p15:guide id="1" pos="5579"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TEXT_BLOC_White">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3B9C1BD4-2402-4571-9F04-505A7FE75AF9}"/>
              </a:ext>
            </a:extLst>
          </p:cNvPr>
          <p:cNvSpPr>
            <a:spLocks noGrp="1"/>
          </p:cNvSpPr>
          <p:nvPr>
            <p:ph type="body" sz="quarter" idx="10" hasCustomPrompt="1"/>
          </p:nvPr>
        </p:nvSpPr>
        <p:spPr>
          <a:xfrm>
            <a:off x="287338" y="1017588"/>
            <a:ext cx="8569324" cy="3139972"/>
          </a:xfrm>
          <a:prstGeom prst="rect">
            <a:avLst/>
          </a:prstGeom>
        </p:spPr>
        <p:txBody>
          <a:bodyPr/>
          <a:lstStyle>
            <a:lvl1pPr>
              <a:lnSpc>
                <a:spcPct val="90000"/>
              </a:lnSpc>
              <a:spcBef>
                <a:spcPts val="800"/>
              </a:spcBef>
              <a:defRPr sz="1600" b="1">
                <a:solidFill>
                  <a:schemeClr val="accent1"/>
                </a:solidFill>
              </a:defRPr>
            </a:lvl1pPr>
            <a:lvl2pPr marL="355736" indent="-171450">
              <a:lnSpc>
                <a:spcPct val="90000"/>
              </a:lnSpc>
              <a:spcBef>
                <a:spcPts val="400"/>
              </a:spcBef>
              <a:buClr>
                <a:schemeClr val="accent1"/>
              </a:buClr>
              <a:buFont typeface="Wingdings" panose="05000000000000000000" pitchFamily="2" charset="2"/>
              <a:buChar char="§"/>
              <a:tabLst/>
              <a:defRPr sz="1400">
                <a:solidFill>
                  <a:schemeClr val="tx2"/>
                </a:solidFill>
              </a:defRPr>
            </a:lvl2pPr>
            <a:lvl3pPr marL="533400" indent="-171450">
              <a:lnSpc>
                <a:spcPct val="90000"/>
              </a:lnSpc>
              <a:spcBef>
                <a:spcPts val="400"/>
              </a:spcBef>
              <a:buClr>
                <a:schemeClr val="accent1"/>
              </a:buClr>
              <a:buFont typeface="Wingdings" panose="05000000000000000000" pitchFamily="2" charset="2"/>
              <a:buChar char="§"/>
              <a:tabLst/>
              <a:defRPr sz="1200">
                <a:solidFill>
                  <a:schemeClr val="tx2"/>
                </a:solidFill>
              </a:defRPr>
            </a:lvl3pPr>
            <a:lvl4pPr marL="714375" indent="-171450">
              <a:lnSpc>
                <a:spcPct val="90000"/>
              </a:lnSpc>
              <a:spcBef>
                <a:spcPts val="600"/>
              </a:spcBef>
              <a:buClr>
                <a:schemeClr val="accent1"/>
              </a:buClr>
              <a:buFont typeface="Wingdings" panose="05000000000000000000" pitchFamily="2" charset="2"/>
              <a:buChar char="§"/>
              <a:tabLst/>
              <a:defRPr sz="1200">
                <a:solidFill>
                  <a:schemeClr val="tx2"/>
                </a:solidFill>
                <a:latin typeface="+mn-lt"/>
              </a:defRPr>
            </a:lvl4pPr>
            <a:lvl5pPr marL="895350" indent="-171450">
              <a:lnSpc>
                <a:spcPct val="90000"/>
              </a:lnSpc>
              <a:spcBef>
                <a:spcPts val="600"/>
              </a:spcBef>
              <a:buClr>
                <a:schemeClr val="accent1"/>
              </a:buClr>
              <a:buFont typeface="Wingdings" panose="05000000000000000000" pitchFamily="2" charset="2"/>
              <a:buChar char="§"/>
              <a:tabLst/>
              <a:defRPr sz="1200">
                <a:solidFill>
                  <a:schemeClr val="tx2"/>
                </a:solidFill>
                <a:latin typeface="+mn-lt"/>
              </a:defRPr>
            </a:lvl5pPr>
          </a:lstStyle>
          <a:p>
            <a:pPr lvl="0"/>
            <a:r>
              <a:rPr lang="en-US" dirty="0"/>
              <a:t>Click here to add text </a:t>
            </a:r>
            <a:endParaRPr lang="fr-FR" dirty="0"/>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p:txBody>
      </p:sp>
      <p:sp>
        <p:nvSpPr>
          <p:cNvPr id="2" name="Titre 1">
            <a:extLst>
              <a:ext uri="{FF2B5EF4-FFF2-40B4-BE49-F238E27FC236}">
                <a16:creationId xmlns:a16="http://schemas.microsoft.com/office/drawing/2014/main" id="{02DE2A36-88EC-4A13-9346-E7A65DB242CD}"/>
              </a:ext>
            </a:extLst>
          </p:cNvPr>
          <p:cNvSpPr>
            <a:spLocks noGrp="1"/>
          </p:cNvSpPr>
          <p:nvPr>
            <p:ph type="title" hasCustomPrompt="1"/>
          </p:nvPr>
        </p:nvSpPr>
        <p:spPr/>
        <p:txBody>
          <a:bodyPr/>
          <a:lstStyle/>
          <a:p>
            <a:r>
              <a:rPr lang="en-US" dirty="0"/>
              <a:t>Click here to add a title </a:t>
            </a:r>
            <a:endParaRPr lang="fr-FR" dirty="0"/>
          </a:p>
        </p:txBody>
      </p:sp>
      <p:sp>
        <p:nvSpPr>
          <p:cNvPr id="5" name="Espace réservé du pied de page 4">
            <a:extLst>
              <a:ext uri="{FF2B5EF4-FFF2-40B4-BE49-F238E27FC236}">
                <a16:creationId xmlns:a16="http://schemas.microsoft.com/office/drawing/2014/main" id="{B0607D16-1B92-3382-E419-3AFAAEAAECBB}"/>
              </a:ext>
            </a:extLst>
          </p:cNvPr>
          <p:cNvSpPr>
            <a:spLocks noGrp="1"/>
          </p:cNvSpPr>
          <p:nvPr>
            <p:ph type="ftr" sz="quarter" idx="3"/>
          </p:nvPr>
        </p:nvSpPr>
        <p:spPr>
          <a:xfrm>
            <a:off x="506983" y="4759334"/>
            <a:ext cx="6708203" cy="129416"/>
          </a:xfrm>
          <a:prstGeom prst="rect">
            <a:avLst/>
          </a:prstGeom>
        </p:spPr>
        <p:txBody>
          <a:bodyPr vert="horz" lIns="91440" tIns="45720" rIns="91440" bIns="45720" rtlCol="0" anchor="ctr"/>
          <a:lstStyle>
            <a:lvl1pPr algn="l">
              <a:defRPr sz="800">
                <a:solidFill>
                  <a:schemeClr val="bg2">
                    <a:lumMod val="60000"/>
                    <a:lumOff val="40000"/>
                  </a:schemeClr>
                </a:solidFill>
              </a:defRPr>
            </a:lvl1pPr>
          </a:lstStyle>
          <a:p>
            <a:r>
              <a:rPr lang="en-US"/>
              <a:t>Application Engineering / SED Spain / 14/03/2023</a:t>
            </a:r>
            <a:endParaRPr lang="fr-FR" dirty="0"/>
          </a:p>
        </p:txBody>
      </p:sp>
      <p:sp>
        <p:nvSpPr>
          <p:cNvPr id="8" name="Rectangle 7">
            <a:extLst>
              <a:ext uri="{FF2B5EF4-FFF2-40B4-BE49-F238E27FC236}">
                <a16:creationId xmlns:a16="http://schemas.microsoft.com/office/drawing/2014/main" id="{A9579404-282D-4B0E-A99F-DB85776D4D8E}"/>
              </a:ext>
            </a:extLst>
          </p:cNvPr>
          <p:cNvSpPr/>
          <p:nvPr userDrawn="1"/>
        </p:nvSpPr>
        <p:spPr>
          <a:xfrm>
            <a:off x="287338" y="4171951"/>
            <a:ext cx="8569324" cy="457200"/>
          </a:xfrm>
          <a:prstGeom prst="rect">
            <a:avLst/>
          </a:prstGeom>
          <a:gradFill flip="none" rotWithShape="1">
            <a:gsLst>
              <a:gs pos="0">
                <a:srgbClr val="122A57"/>
              </a:gs>
              <a:gs pos="50000">
                <a:schemeClr val="accent1">
                  <a:shade val="67500"/>
                  <a:satMod val="115000"/>
                </a:schemeClr>
              </a:gs>
              <a:gs pos="100000">
                <a:schemeClr val="accent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space réservé du texte 6">
            <a:extLst>
              <a:ext uri="{FF2B5EF4-FFF2-40B4-BE49-F238E27FC236}">
                <a16:creationId xmlns:a16="http://schemas.microsoft.com/office/drawing/2014/main" id="{A6675F3D-A583-1C52-1FED-53EA7A70037C}"/>
              </a:ext>
            </a:extLst>
          </p:cNvPr>
          <p:cNvSpPr>
            <a:spLocks noGrp="1"/>
          </p:cNvSpPr>
          <p:nvPr>
            <p:ph type="body" sz="quarter" idx="12" hasCustomPrompt="1"/>
          </p:nvPr>
        </p:nvSpPr>
        <p:spPr>
          <a:xfrm>
            <a:off x="287338" y="4396291"/>
            <a:ext cx="8569324" cy="184666"/>
          </a:xfrm>
          <a:prstGeom prst="rect">
            <a:avLst/>
          </a:prstGeom>
        </p:spPr>
        <p:txBody>
          <a:bodyPr lIns="0" tIns="0" rIns="0" bIns="0" anchor="ctr" anchorCtr="0">
            <a:spAutoFit/>
          </a:bodyPr>
          <a:lstStyle>
            <a:lvl1pPr marL="0" indent="0" algn="ctr">
              <a:buNone/>
              <a:defRPr sz="1200">
                <a:solidFill>
                  <a:schemeClr val="bg1"/>
                </a:solidFill>
              </a:defRPr>
            </a:lvl1pPr>
            <a:lvl2pPr marL="184286" indent="0">
              <a:buNone/>
              <a:defRPr>
                <a:solidFill>
                  <a:srgbClr val="FF0000"/>
                </a:solidFill>
              </a:defRPr>
            </a:lvl2pPr>
            <a:lvl3pPr marL="343152" indent="0">
              <a:buNone/>
              <a:defRPr>
                <a:solidFill>
                  <a:srgbClr val="FF0000"/>
                </a:solidFill>
              </a:defRPr>
            </a:lvl3pPr>
            <a:lvl4pPr marL="1372595" indent="0">
              <a:buNone/>
              <a:defRPr>
                <a:solidFill>
                  <a:srgbClr val="FF0000"/>
                </a:solidFill>
              </a:defRPr>
            </a:lvl4pPr>
            <a:lvl5pPr marL="1830123" indent="0">
              <a:buNone/>
              <a:defRPr>
                <a:solidFill>
                  <a:srgbClr val="FF0000"/>
                </a:solidFill>
              </a:defRPr>
            </a:lvl5pPr>
          </a:lstStyle>
          <a:p>
            <a:pPr lvl="0"/>
            <a:r>
              <a:rPr lang="fr-FR" dirty="0"/>
              <a:t>Lorem ipsum </a:t>
            </a:r>
            <a:r>
              <a:rPr lang="fr-FR" dirty="0" err="1"/>
              <a:t>dolor</a:t>
            </a:r>
            <a:r>
              <a:rPr lang="fr-FR" dirty="0"/>
              <a:t> </a:t>
            </a:r>
            <a:r>
              <a:rPr lang="fr-FR" dirty="0" err="1"/>
              <a:t>sit</a:t>
            </a:r>
            <a:r>
              <a:rPr lang="fr-FR" dirty="0"/>
              <a:t> </a:t>
            </a:r>
            <a:r>
              <a:rPr lang="fr-FR" dirty="0" err="1"/>
              <a:t>amet</a:t>
            </a:r>
            <a:r>
              <a:rPr lang="fr-FR" dirty="0"/>
              <a:t>, </a:t>
            </a:r>
            <a:r>
              <a:rPr lang="fr-FR" dirty="0" err="1"/>
              <a:t>consectetur</a:t>
            </a:r>
            <a:r>
              <a:rPr lang="fr-FR" dirty="0"/>
              <a:t> </a:t>
            </a:r>
            <a:r>
              <a:rPr lang="fr-FR" dirty="0" err="1"/>
              <a:t>adipiscing</a:t>
            </a:r>
            <a:r>
              <a:rPr lang="fr-FR" dirty="0"/>
              <a:t> </a:t>
            </a:r>
            <a:r>
              <a:rPr lang="fr-FR" dirty="0" err="1"/>
              <a:t>elit</a:t>
            </a:r>
            <a:r>
              <a:rPr lang="fr-FR" dirty="0"/>
              <a:t>. </a:t>
            </a:r>
            <a:r>
              <a:rPr lang="fr-FR" dirty="0" err="1"/>
              <a:t>Praesent</a:t>
            </a:r>
            <a:r>
              <a:rPr lang="fr-FR" dirty="0"/>
              <a:t> </a:t>
            </a:r>
            <a:r>
              <a:rPr lang="fr-FR" dirty="0" err="1"/>
              <a:t>hendrerit</a:t>
            </a:r>
            <a:r>
              <a:rPr lang="fr-FR" dirty="0"/>
              <a:t> </a:t>
            </a:r>
            <a:r>
              <a:rPr lang="fr-FR" dirty="0" err="1"/>
              <a:t>lacinia</a:t>
            </a:r>
            <a:r>
              <a:rPr lang="fr-FR" dirty="0"/>
              <a:t> </a:t>
            </a:r>
            <a:r>
              <a:rPr lang="fr-FR" dirty="0" err="1"/>
              <a:t>placerat</a:t>
            </a:r>
            <a:r>
              <a:rPr lang="fr-FR" dirty="0"/>
              <a:t>. </a:t>
            </a:r>
          </a:p>
        </p:txBody>
      </p:sp>
      <p:sp>
        <p:nvSpPr>
          <p:cNvPr id="9" name="Espace réservé du texte 6">
            <a:extLst>
              <a:ext uri="{FF2B5EF4-FFF2-40B4-BE49-F238E27FC236}">
                <a16:creationId xmlns:a16="http://schemas.microsoft.com/office/drawing/2014/main" id="{9358AD63-E459-F89D-5CFD-8811589D16AC}"/>
              </a:ext>
            </a:extLst>
          </p:cNvPr>
          <p:cNvSpPr>
            <a:spLocks noGrp="1"/>
          </p:cNvSpPr>
          <p:nvPr>
            <p:ph type="body" sz="quarter" idx="13" hasCustomPrompt="1"/>
          </p:nvPr>
        </p:nvSpPr>
        <p:spPr>
          <a:xfrm>
            <a:off x="287338" y="4210783"/>
            <a:ext cx="8569324" cy="184666"/>
          </a:xfrm>
          <a:prstGeom prst="rect">
            <a:avLst/>
          </a:prstGeom>
        </p:spPr>
        <p:txBody>
          <a:bodyPr lIns="0" tIns="0" rIns="0" bIns="0" anchor="ctr" anchorCtr="0">
            <a:spAutoFit/>
          </a:bodyPr>
          <a:lstStyle>
            <a:lvl1pPr marL="0" indent="0" algn="ctr">
              <a:buNone/>
              <a:defRPr sz="1200" b="1">
                <a:solidFill>
                  <a:schemeClr val="bg1"/>
                </a:solidFill>
              </a:defRPr>
            </a:lvl1pPr>
            <a:lvl2pPr marL="184286" indent="0">
              <a:buNone/>
              <a:defRPr>
                <a:solidFill>
                  <a:srgbClr val="FF0000"/>
                </a:solidFill>
              </a:defRPr>
            </a:lvl2pPr>
            <a:lvl3pPr marL="343152" indent="0">
              <a:buNone/>
              <a:defRPr>
                <a:solidFill>
                  <a:srgbClr val="FF0000"/>
                </a:solidFill>
              </a:defRPr>
            </a:lvl3pPr>
            <a:lvl4pPr marL="1372595" indent="0">
              <a:buNone/>
              <a:defRPr>
                <a:solidFill>
                  <a:srgbClr val="FF0000"/>
                </a:solidFill>
              </a:defRPr>
            </a:lvl4pPr>
            <a:lvl5pPr marL="1830123" indent="0">
              <a:buNone/>
              <a:defRPr>
                <a:solidFill>
                  <a:srgbClr val="FF0000"/>
                </a:solidFill>
              </a:defRPr>
            </a:lvl5pPr>
          </a:lstStyle>
          <a:p>
            <a:pPr lvl="0"/>
            <a:r>
              <a:rPr lang="fr-FR" dirty="0"/>
              <a:t>Lorem ipsum </a:t>
            </a:r>
            <a:r>
              <a:rPr lang="fr-FR" dirty="0" err="1"/>
              <a:t>dolor</a:t>
            </a:r>
            <a:r>
              <a:rPr lang="fr-FR" dirty="0"/>
              <a:t> </a:t>
            </a:r>
            <a:r>
              <a:rPr lang="fr-FR" dirty="0" err="1"/>
              <a:t>sit</a:t>
            </a:r>
            <a:r>
              <a:rPr lang="fr-FR" dirty="0"/>
              <a:t> </a:t>
            </a:r>
            <a:r>
              <a:rPr lang="fr-FR" dirty="0" err="1"/>
              <a:t>amet</a:t>
            </a:r>
            <a:r>
              <a:rPr lang="fr-FR" dirty="0"/>
              <a:t>, </a:t>
            </a:r>
            <a:r>
              <a:rPr lang="fr-FR" dirty="0" err="1"/>
              <a:t>consectetur</a:t>
            </a:r>
            <a:r>
              <a:rPr lang="fr-FR" dirty="0"/>
              <a:t> </a:t>
            </a:r>
            <a:r>
              <a:rPr lang="fr-FR" dirty="0" err="1"/>
              <a:t>adipiscing</a:t>
            </a:r>
            <a:r>
              <a:rPr lang="fr-FR" dirty="0"/>
              <a:t> </a:t>
            </a:r>
            <a:r>
              <a:rPr lang="fr-FR" dirty="0" err="1"/>
              <a:t>elit</a:t>
            </a:r>
            <a:r>
              <a:rPr lang="fr-FR" dirty="0"/>
              <a:t>. </a:t>
            </a:r>
            <a:r>
              <a:rPr lang="fr-FR" dirty="0" err="1"/>
              <a:t>Praesent</a:t>
            </a:r>
            <a:r>
              <a:rPr lang="fr-FR" dirty="0"/>
              <a:t> </a:t>
            </a:r>
            <a:r>
              <a:rPr lang="fr-FR" dirty="0" err="1"/>
              <a:t>hendrerit</a:t>
            </a:r>
            <a:r>
              <a:rPr lang="fr-FR" dirty="0"/>
              <a:t> </a:t>
            </a:r>
            <a:r>
              <a:rPr lang="fr-FR" dirty="0" err="1"/>
              <a:t>lacinia</a:t>
            </a:r>
            <a:r>
              <a:rPr lang="fr-FR" dirty="0"/>
              <a:t> </a:t>
            </a:r>
            <a:r>
              <a:rPr lang="fr-FR" dirty="0" err="1"/>
              <a:t>placerat</a:t>
            </a:r>
            <a:r>
              <a:rPr lang="fr-FR" dirty="0"/>
              <a:t>. </a:t>
            </a:r>
          </a:p>
        </p:txBody>
      </p:sp>
    </p:spTree>
    <p:extLst>
      <p:ext uri="{BB962C8B-B14F-4D97-AF65-F5344CB8AC3E}">
        <p14:creationId xmlns:p14="http://schemas.microsoft.com/office/powerpoint/2010/main" val="1003970112"/>
      </p:ext>
    </p:extLst>
  </p:cSld>
  <p:clrMapOvr>
    <a:masterClrMapping/>
  </p:clrMapOvr>
  <p:transition>
    <p:fade/>
  </p:transition>
  <p:extLst>
    <p:ext uri="{DCECCB84-F9BA-43D5-87BE-67443E8EF086}">
      <p15:sldGuideLst xmlns:p15="http://schemas.microsoft.com/office/powerpoint/2012/main">
        <p15:guide id="1" pos="5579">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owered by Trust">
    <p:spTree>
      <p:nvGrpSpPr>
        <p:cNvPr id="1" name=""/>
        <p:cNvGrpSpPr/>
        <p:nvPr/>
      </p:nvGrpSpPr>
      <p:grpSpPr>
        <a:xfrm>
          <a:off x="0" y="0"/>
          <a:ext cx="0" cy="0"/>
          <a:chOff x="0" y="0"/>
          <a:chExt cx="0" cy="0"/>
        </a:xfrm>
      </p:grpSpPr>
      <p:sp>
        <p:nvSpPr>
          <p:cNvPr id="5" name="Espace réservé du pied de page 4">
            <a:extLst>
              <a:ext uri="{FF2B5EF4-FFF2-40B4-BE49-F238E27FC236}">
                <a16:creationId xmlns:a16="http://schemas.microsoft.com/office/drawing/2014/main" id="{D62B4ADC-2F3D-9A7B-F4CB-9D3FBC2D1510}"/>
              </a:ext>
            </a:extLst>
          </p:cNvPr>
          <p:cNvSpPr>
            <a:spLocks noGrp="1"/>
          </p:cNvSpPr>
          <p:nvPr>
            <p:ph type="ftr" sz="quarter" idx="3"/>
          </p:nvPr>
        </p:nvSpPr>
        <p:spPr>
          <a:xfrm>
            <a:off x="506983" y="4759334"/>
            <a:ext cx="6708203" cy="129416"/>
          </a:xfrm>
          <a:prstGeom prst="rect">
            <a:avLst/>
          </a:prstGeom>
        </p:spPr>
        <p:txBody>
          <a:bodyPr vert="horz" lIns="91440" tIns="45720" rIns="91440" bIns="45720" rtlCol="0" anchor="ctr"/>
          <a:lstStyle>
            <a:lvl1pPr algn="l">
              <a:defRPr sz="800">
                <a:solidFill>
                  <a:schemeClr val="bg2">
                    <a:lumMod val="60000"/>
                    <a:lumOff val="40000"/>
                  </a:schemeClr>
                </a:solidFill>
              </a:defRPr>
            </a:lvl1pPr>
          </a:lstStyle>
          <a:p>
            <a:r>
              <a:rPr lang="en-US"/>
              <a:t>Application Engineering / SED Spain / 14/03/2023</a:t>
            </a:r>
            <a:endParaRPr lang="fr-FR" dirty="0"/>
          </a:p>
        </p:txBody>
      </p:sp>
      <p:pic>
        <p:nvPicPr>
          <p:cNvPr id="4" name="Graphique 3">
            <a:extLst>
              <a:ext uri="{FF2B5EF4-FFF2-40B4-BE49-F238E27FC236}">
                <a16:creationId xmlns:a16="http://schemas.microsoft.com/office/drawing/2014/main" id="{CDE4E2B4-BAF4-F24A-FE22-73FA145D02D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14687" y="1393495"/>
            <a:ext cx="2714625" cy="2095500"/>
          </a:xfrm>
          <a:prstGeom prst="rect">
            <a:avLst/>
          </a:prstGeom>
        </p:spPr>
      </p:pic>
      <p:sp>
        <p:nvSpPr>
          <p:cNvPr id="7" name="Rectangle 6">
            <a:extLst>
              <a:ext uri="{FF2B5EF4-FFF2-40B4-BE49-F238E27FC236}">
                <a16:creationId xmlns:a16="http://schemas.microsoft.com/office/drawing/2014/main" id="{941DE8A4-EE7A-6F57-AF4F-8DA5A5AB6DCA}"/>
              </a:ext>
            </a:extLst>
          </p:cNvPr>
          <p:cNvSpPr/>
          <p:nvPr userDrawn="1"/>
        </p:nvSpPr>
        <p:spPr>
          <a:xfrm>
            <a:off x="178191" y="581465"/>
            <a:ext cx="1542757" cy="2532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218343452"/>
      </p:ext>
    </p:extLst>
  </p:cSld>
  <p:clrMapOvr>
    <a:masterClrMapping/>
  </p:clrMapOvr>
  <p:transition>
    <p:fade/>
  </p:transition>
  <p:extLst>
    <p:ext uri="{DCECCB84-F9BA-43D5-87BE-67443E8EF086}">
      <p15:sldGuideLst xmlns:p15="http://schemas.microsoft.com/office/powerpoint/2012/main">
        <p15:guide id="1" pos="5579"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HAPTER">
    <p:bg>
      <p:bgPr>
        <a:solidFill>
          <a:schemeClr val="bg1"/>
        </a:solidFill>
        <a:effectLst/>
      </p:bgPr>
    </p:bg>
    <p:spTree>
      <p:nvGrpSpPr>
        <p:cNvPr id="1" name=""/>
        <p:cNvGrpSpPr/>
        <p:nvPr/>
      </p:nvGrpSpPr>
      <p:grpSpPr>
        <a:xfrm>
          <a:off x="0" y="0"/>
          <a:ext cx="0" cy="0"/>
          <a:chOff x="0" y="0"/>
          <a:chExt cx="0" cy="0"/>
        </a:xfrm>
      </p:grpSpPr>
      <p:sp>
        <p:nvSpPr>
          <p:cNvPr id="26" name="Espace réservé pour une image  11">
            <a:extLst>
              <a:ext uri="{FF2B5EF4-FFF2-40B4-BE49-F238E27FC236}">
                <a16:creationId xmlns:a16="http://schemas.microsoft.com/office/drawing/2014/main" id="{EBB2A290-80EC-4D41-AB7F-4A0708C532AB}"/>
              </a:ext>
            </a:extLst>
          </p:cNvPr>
          <p:cNvSpPr>
            <a:spLocks noGrp="1"/>
          </p:cNvSpPr>
          <p:nvPr>
            <p:ph type="pic" sz="quarter" idx="22"/>
          </p:nvPr>
        </p:nvSpPr>
        <p:spPr>
          <a:xfrm>
            <a:off x="1" y="0"/>
            <a:ext cx="3651142" cy="5145088"/>
          </a:xfrm>
          <a:prstGeom prst="rect">
            <a:avLst/>
          </a:prstGeom>
        </p:spPr>
        <p:txBody>
          <a:bodyPr/>
          <a:lstStyle>
            <a:lvl1pPr marL="0" indent="0">
              <a:buNone/>
              <a:defRPr/>
            </a:lvl1pPr>
          </a:lstStyle>
          <a:p>
            <a:endParaRPr lang="fr-FR"/>
          </a:p>
        </p:txBody>
      </p:sp>
      <p:sp>
        <p:nvSpPr>
          <p:cNvPr id="8" name="Espace réservé du texte 7">
            <a:extLst>
              <a:ext uri="{FF2B5EF4-FFF2-40B4-BE49-F238E27FC236}">
                <a16:creationId xmlns:a16="http://schemas.microsoft.com/office/drawing/2014/main" id="{99D89894-D0E9-4EC0-9E26-DD5A1B2E5E57}"/>
              </a:ext>
            </a:extLst>
          </p:cNvPr>
          <p:cNvSpPr>
            <a:spLocks noGrp="1"/>
          </p:cNvSpPr>
          <p:nvPr>
            <p:ph type="body" sz="quarter" idx="10" hasCustomPrompt="1"/>
          </p:nvPr>
        </p:nvSpPr>
        <p:spPr>
          <a:xfrm>
            <a:off x="4104655" y="1767832"/>
            <a:ext cx="3359385" cy="1693359"/>
          </a:xfrm>
          <a:prstGeom prst="rect">
            <a:avLst/>
          </a:prstGeom>
        </p:spPr>
        <p:txBody>
          <a:bodyPr lIns="0" anchor="ctr" anchorCtr="0">
            <a:noAutofit/>
          </a:bodyPr>
          <a:lstStyle>
            <a:lvl1pPr marL="0" indent="0" algn="l">
              <a:lnSpc>
                <a:spcPct val="90000"/>
              </a:lnSpc>
              <a:spcBef>
                <a:spcPts val="0"/>
              </a:spcBef>
              <a:buNone/>
              <a:defRPr sz="2600" b="1">
                <a:solidFill>
                  <a:schemeClr val="accent2"/>
                </a:solidFill>
                <a:latin typeface="+mj-lt"/>
              </a:defRPr>
            </a:lvl1pPr>
            <a:lvl2pPr marL="184286" indent="0">
              <a:buNone/>
              <a:defRPr>
                <a:latin typeface="+mn-lt"/>
              </a:defRPr>
            </a:lvl2pPr>
            <a:lvl3pPr marL="343152" indent="0">
              <a:buNone/>
              <a:defRPr>
                <a:latin typeface="+mn-lt"/>
              </a:defRPr>
            </a:lvl3pPr>
            <a:lvl4pPr marL="1372595" indent="0">
              <a:buNone/>
              <a:defRPr>
                <a:latin typeface="+mn-lt"/>
              </a:defRPr>
            </a:lvl4pPr>
            <a:lvl5pPr marL="1830123" indent="0">
              <a:buNone/>
              <a:defRPr>
                <a:latin typeface="+mn-lt"/>
              </a:defRPr>
            </a:lvl5pPr>
          </a:lstStyle>
          <a:p>
            <a:pPr lvl="0"/>
            <a:r>
              <a:rPr lang="da-DK" dirty="0"/>
              <a:t>Lorem ipsum</a:t>
            </a:r>
            <a:br>
              <a:rPr lang="da-DK" dirty="0"/>
            </a:br>
            <a:r>
              <a:rPr lang="da-DK" dirty="0"/>
              <a:t>dolor sit amet</a:t>
            </a:r>
            <a:endParaRPr lang="fr-FR" dirty="0"/>
          </a:p>
        </p:txBody>
      </p:sp>
      <p:sp>
        <p:nvSpPr>
          <p:cNvPr id="13" name="Espace réservé du texte 3">
            <a:extLst>
              <a:ext uri="{FF2B5EF4-FFF2-40B4-BE49-F238E27FC236}">
                <a16:creationId xmlns:a16="http://schemas.microsoft.com/office/drawing/2014/main" id="{D575B653-E75E-4D6F-B409-9D8F0B51435D}"/>
              </a:ext>
            </a:extLst>
          </p:cNvPr>
          <p:cNvSpPr>
            <a:spLocks noGrp="1"/>
          </p:cNvSpPr>
          <p:nvPr>
            <p:ph type="body" sz="quarter" idx="13" hasCustomPrompt="1"/>
          </p:nvPr>
        </p:nvSpPr>
        <p:spPr>
          <a:xfrm>
            <a:off x="4104655" y="1172722"/>
            <a:ext cx="3359386" cy="511175"/>
          </a:xfrm>
          <a:prstGeom prst="rect">
            <a:avLst/>
          </a:prstGeom>
        </p:spPr>
        <p:txBody>
          <a:bodyPr lIns="0" anchor="b" anchorCtr="0"/>
          <a:lstStyle>
            <a:lvl1pPr marL="0" indent="0" algn="l">
              <a:buNone/>
              <a:defRPr sz="2000">
                <a:solidFill>
                  <a:schemeClr val="accent5"/>
                </a:solidFill>
              </a:defRPr>
            </a:lvl1pPr>
            <a:lvl2pPr marL="184286" indent="0" algn="ctr">
              <a:buNone/>
              <a:defRPr>
                <a:solidFill>
                  <a:schemeClr val="tx1"/>
                </a:solidFill>
              </a:defRPr>
            </a:lvl2pPr>
            <a:lvl3pPr marL="343152" indent="0" algn="ctr">
              <a:buNone/>
              <a:defRPr>
                <a:solidFill>
                  <a:schemeClr val="tx1"/>
                </a:solidFill>
              </a:defRPr>
            </a:lvl3pPr>
            <a:lvl4pPr marL="1372595" indent="0" algn="ctr">
              <a:buNone/>
              <a:defRPr>
                <a:solidFill>
                  <a:schemeClr val="tx1"/>
                </a:solidFill>
              </a:defRPr>
            </a:lvl4pPr>
            <a:lvl5pPr marL="1830123" indent="0" algn="ctr">
              <a:buNone/>
              <a:defRPr>
                <a:solidFill>
                  <a:schemeClr val="tx1"/>
                </a:solidFill>
              </a:defRPr>
            </a:lvl5pPr>
          </a:lstStyle>
          <a:p>
            <a:pPr lvl="0"/>
            <a:r>
              <a:rPr lang="fr-FR" err="1"/>
              <a:t>Chapter</a:t>
            </a:r>
            <a:r>
              <a:rPr lang="fr-FR"/>
              <a:t> 01</a:t>
            </a:r>
          </a:p>
        </p:txBody>
      </p:sp>
      <p:pic>
        <p:nvPicPr>
          <p:cNvPr id="9" name="Image 8">
            <a:extLst>
              <a:ext uri="{FF2B5EF4-FFF2-40B4-BE49-F238E27FC236}">
                <a16:creationId xmlns:a16="http://schemas.microsoft.com/office/drawing/2014/main" id="{845DF7EE-7BCF-4102-B7A8-B8F30BEEB494}"/>
              </a:ext>
            </a:extLst>
          </p:cNvPr>
          <p:cNvPicPr>
            <a:picLocks noChangeAspect="1"/>
          </p:cNvPicPr>
          <p:nvPr userDrawn="1"/>
        </p:nvPicPr>
        <p:blipFill>
          <a:blip r:embed="rId2"/>
          <a:srcRect/>
          <a:stretch/>
        </p:blipFill>
        <p:spPr>
          <a:xfrm>
            <a:off x="8037563" y="4837246"/>
            <a:ext cx="817635" cy="173146"/>
          </a:xfrm>
          <a:prstGeom prst="rect">
            <a:avLst/>
          </a:prstGeom>
          <a:noFill/>
        </p:spPr>
      </p:pic>
      <p:grpSp>
        <p:nvGrpSpPr>
          <p:cNvPr id="16" name="Groupe 15">
            <a:extLst>
              <a:ext uri="{FF2B5EF4-FFF2-40B4-BE49-F238E27FC236}">
                <a16:creationId xmlns:a16="http://schemas.microsoft.com/office/drawing/2014/main" id="{5D6F8FA4-48E5-21EC-199A-43C0B70F4374}"/>
              </a:ext>
            </a:extLst>
          </p:cNvPr>
          <p:cNvGrpSpPr/>
          <p:nvPr userDrawn="1"/>
        </p:nvGrpSpPr>
        <p:grpSpPr>
          <a:xfrm>
            <a:off x="4104655" y="3616857"/>
            <a:ext cx="995611" cy="72008"/>
            <a:chOff x="479376" y="980728"/>
            <a:chExt cx="995611" cy="72008"/>
          </a:xfrm>
        </p:grpSpPr>
        <p:cxnSp>
          <p:nvCxnSpPr>
            <p:cNvPr id="17" name="Connecteur droit 16">
              <a:extLst>
                <a:ext uri="{FF2B5EF4-FFF2-40B4-BE49-F238E27FC236}">
                  <a16:creationId xmlns:a16="http://schemas.microsoft.com/office/drawing/2014/main" id="{9D1B0D41-C458-FEE5-0B93-12C4E225C583}"/>
                </a:ext>
              </a:extLst>
            </p:cNvPr>
            <p:cNvCxnSpPr>
              <a:cxnSpLocks/>
            </p:cNvCxnSpPr>
            <p:nvPr userDrawn="1"/>
          </p:nvCxnSpPr>
          <p:spPr>
            <a:xfrm>
              <a:off x="479376" y="1047118"/>
              <a:ext cx="995611" cy="0"/>
            </a:xfrm>
            <a:prstGeom prst="line">
              <a:avLst/>
            </a:prstGeom>
            <a:noFill/>
            <a:ln w="12700" cap="flat" cmpd="sng" algn="ctr">
              <a:solidFill>
                <a:schemeClr val="accent4"/>
              </a:solidFill>
              <a:prstDash val="solid"/>
              <a:miter lim="800000"/>
            </a:ln>
            <a:effectLst/>
          </p:spPr>
        </p:cxnSp>
        <p:sp>
          <p:nvSpPr>
            <p:cNvPr id="18" name="Rectangle 17">
              <a:extLst>
                <a:ext uri="{FF2B5EF4-FFF2-40B4-BE49-F238E27FC236}">
                  <a16:creationId xmlns:a16="http://schemas.microsoft.com/office/drawing/2014/main" id="{C2BF881F-F4F9-28B8-D517-60C2B4FC0349}"/>
                </a:ext>
              </a:extLst>
            </p:cNvPr>
            <p:cNvSpPr/>
            <p:nvPr userDrawn="1"/>
          </p:nvSpPr>
          <p:spPr>
            <a:xfrm>
              <a:off x="479376" y="980728"/>
              <a:ext cx="504056" cy="72008"/>
            </a:xfrm>
            <a:prstGeom prst="rect">
              <a:avLst/>
            </a:prstGeom>
            <a:gradFill>
              <a:gsLst>
                <a:gs pos="0">
                  <a:schemeClr val="accent5"/>
                </a:gs>
                <a:gs pos="100000">
                  <a:schemeClr val="accent4"/>
                </a:gs>
              </a:gsLst>
              <a:lin ang="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srgbClr val="FFFFFF"/>
                </a:solidFill>
                <a:effectLst/>
                <a:uLnTx/>
                <a:uFillTx/>
                <a:latin typeface="Segoe UI"/>
                <a:ea typeface="+mn-ea"/>
                <a:cs typeface="+mn-cs"/>
              </a:endParaRPr>
            </a:p>
          </p:txBody>
        </p:sp>
      </p:grpSp>
    </p:spTree>
    <p:extLst>
      <p:ext uri="{BB962C8B-B14F-4D97-AF65-F5344CB8AC3E}">
        <p14:creationId xmlns:p14="http://schemas.microsoft.com/office/powerpoint/2010/main" val="1061473750"/>
      </p:ext>
    </p:extLst>
  </p:cSld>
  <p:clrMapOvr>
    <a:masterClrMapping/>
  </p:clrMapOvr>
  <p:transition>
    <p:fade/>
  </p:transition>
  <p:extLst>
    <p:ext uri="{DCECCB84-F9BA-43D5-87BE-67443E8EF086}">
      <p15:sldGuideLst xmlns:p15="http://schemas.microsoft.com/office/powerpoint/2012/main">
        <p15:guide id="1" pos="5579">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_Whi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8B5E11D-EF93-41A8-A600-0E2A21B23E4D}"/>
              </a:ext>
            </a:extLst>
          </p:cNvPr>
          <p:cNvSpPr>
            <a:spLocks noGrp="1"/>
          </p:cNvSpPr>
          <p:nvPr>
            <p:ph type="title" hasCustomPrompt="1"/>
          </p:nvPr>
        </p:nvSpPr>
        <p:spPr/>
        <p:txBody>
          <a:bodyPr/>
          <a:lstStyle/>
          <a:p>
            <a:r>
              <a:rPr lang="en-US" dirty="0"/>
              <a:t>Click here to add a title </a:t>
            </a:r>
            <a:endParaRPr lang="fr-FR" dirty="0"/>
          </a:p>
        </p:txBody>
      </p:sp>
      <p:sp>
        <p:nvSpPr>
          <p:cNvPr id="5" name="Espace réservé du pied de page 4">
            <a:extLst>
              <a:ext uri="{FF2B5EF4-FFF2-40B4-BE49-F238E27FC236}">
                <a16:creationId xmlns:a16="http://schemas.microsoft.com/office/drawing/2014/main" id="{D62B4ADC-2F3D-9A7B-F4CB-9D3FBC2D1510}"/>
              </a:ext>
            </a:extLst>
          </p:cNvPr>
          <p:cNvSpPr>
            <a:spLocks noGrp="1"/>
          </p:cNvSpPr>
          <p:nvPr>
            <p:ph type="ftr" sz="quarter" idx="3"/>
          </p:nvPr>
        </p:nvSpPr>
        <p:spPr>
          <a:xfrm>
            <a:off x="506983" y="4759334"/>
            <a:ext cx="6708203" cy="129416"/>
          </a:xfrm>
          <a:prstGeom prst="rect">
            <a:avLst/>
          </a:prstGeom>
        </p:spPr>
        <p:txBody>
          <a:bodyPr vert="horz" lIns="91440" tIns="45720" rIns="91440" bIns="45720" rtlCol="0" anchor="ctr"/>
          <a:lstStyle>
            <a:lvl1pPr algn="l">
              <a:defRPr sz="800">
                <a:solidFill>
                  <a:schemeClr val="bg2">
                    <a:lumMod val="60000"/>
                    <a:lumOff val="40000"/>
                  </a:schemeClr>
                </a:solidFill>
              </a:defRPr>
            </a:lvl1pPr>
          </a:lstStyle>
          <a:p>
            <a:r>
              <a:rPr lang="en-US"/>
              <a:t>Application Engineering / SED Spain / 14/03/2023</a:t>
            </a:r>
            <a:endParaRPr lang="fr-FR" dirty="0"/>
          </a:p>
        </p:txBody>
      </p:sp>
      <p:sp>
        <p:nvSpPr>
          <p:cNvPr id="6" name="Espace réservé du contenu 3">
            <a:extLst>
              <a:ext uri="{FF2B5EF4-FFF2-40B4-BE49-F238E27FC236}">
                <a16:creationId xmlns:a16="http://schemas.microsoft.com/office/drawing/2014/main" id="{14E6BA19-6303-EEAE-18EC-0686F94CEE20}"/>
              </a:ext>
            </a:extLst>
          </p:cNvPr>
          <p:cNvSpPr>
            <a:spLocks noGrp="1"/>
          </p:cNvSpPr>
          <p:nvPr>
            <p:ph sz="quarter" idx="11"/>
          </p:nvPr>
        </p:nvSpPr>
        <p:spPr>
          <a:xfrm>
            <a:off x="287338" y="1017589"/>
            <a:ext cx="8569325" cy="3606800"/>
          </a:xfrm>
          <a:prstGeom prst="rect">
            <a:avLst/>
          </a:prstGeom>
        </p:spPr>
        <p:txBody>
          <a:bodyPr/>
          <a:lstStyle>
            <a:lvl1pPr marL="0" indent="0">
              <a:buNone/>
              <a:defRPr>
                <a:solidFill>
                  <a:schemeClr val="bg1"/>
                </a:solidFill>
              </a:defRPr>
            </a:lvl1pPr>
          </a:lstStyle>
          <a:p>
            <a:pPr lvl="0"/>
            <a:endParaRPr lang="fr-FR" dirty="0"/>
          </a:p>
        </p:txBody>
      </p:sp>
    </p:spTree>
    <p:extLst>
      <p:ext uri="{BB962C8B-B14F-4D97-AF65-F5344CB8AC3E}">
        <p14:creationId xmlns:p14="http://schemas.microsoft.com/office/powerpoint/2010/main" val="1823286657"/>
      </p:ext>
    </p:extLst>
  </p:cSld>
  <p:clrMapOvr>
    <a:masterClrMapping/>
  </p:clrMapOvr>
  <p:transition>
    <p:fade/>
  </p:transition>
  <p:extLst>
    <p:ext uri="{DCECCB84-F9BA-43D5-87BE-67443E8EF086}">
      <p15:sldGuideLst xmlns:p15="http://schemas.microsoft.com/office/powerpoint/2012/main">
        <p15:guide id="1" pos="5579"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_TEXT_White">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3B9C1BD4-2402-4571-9F04-505A7FE75AF9}"/>
              </a:ext>
            </a:extLst>
          </p:cNvPr>
          <p:cNvSpPr>
            <a:spLocks noGrp="1"/>
          </p:cNvSpPr>
          <p:nvPr>
            <p:ph type="body" sz="quarter" idx="10" hasCustomPrompt="1"/>
          </p:nvPr>
        </p:nvSpPr>
        <p:spPr>
          <a:xfrm>
            <a:off x="287338" y="1017588"/>
            <a:ext cx="8569324" cy="3606800"/>
          </a:xfrm>
          <a:prstGeom prst="rect">
            <a:avLst/>
          </a:prstGeom>
        </p:spPr>
        <p:txBody>
          <a:bodyPr/>
          <a:lstStyle>
            <a:lvl1pPr>
              <a:lnSpc>
                <a:spcPct val="90000"/>
              </a:lnSpc>
              <a:spcBef>
                <a:spcPts val="800"/>
              </a:spcBef>
              <a:buClr>
                <a:schemeClr val="accent5"/>
              </a:buClr>
              <a:defRPr sz="1600" b="1">
                <a:solidFill>
                  <a:schemeClr val="accent2"/>
                </a:solidFill>
              </a:defRPr>
            </a:lvl1pPr>
            <a:lvl2pPr marL="355736" indent="-171450">
              <a:lnSpc>
                <a:spcPct val="90000"/>
              </a:lnSpc>
              <a:spcBef>
                <a:spcPts val="400"/>
              </a:spcBef>
              <a:buClr>
                <a:schemeClr val="accent5"/>
              </a:buClr>
              <a:buFont typeface="Wingdings" panose="05000000000000000000" pitchFamily="2" charset="2"/>
              <a:buChar char="§"/>
              <a:tabLst/>
              <a:defRPr sz="1400">
                <a:solidFill>
                  <a:schemeClr val="accent2"/>
                </a:solidFill>
              </a:defRPr>
            </a:lvl2pPr>
            <a:lvl3pPr marL="533400" indent="-171450">
              <a:lnSpc>
                <a:spcPct val="90000"/>
              </a:lnSpc>
              <a:spcBef>
                <a:spcPts val="400"/>
              </a:spcBef>
              <a:buClr>
                <a:schemeClr val="accent5"/>
              </a:buClr>
              <a:buFont typeface="Wingdings" panose="05000000000000000000" pitchFamily="2" charset="2"/>
              <a:buChar char="§"/>
              <a:tabLst/>
              <a:defRPr sz="1200">
                <a:solidFill>
                  <a:schemeClr val="accent2"/>
                </a:solidFill>
              </a:defRPr>
            </a:lvl3pPr>
            <a:lvl4pPr marL="714375" indent="-171450">
              <a:lnSpc>
                <a:spcPct val="90000"/>
              </a:lnSpc>
              <a:spcBef>
                <a:spcPts val="600"/>
              </a:spcBef>
              <a:buClr>
                <a:schemeClr val="accent1"/>
              </a:buClr>
              <a:buFont typeface="Wingdings" panose="05000000000000000000" pitchFamily="2" charset="2"/>
              <a:buChar char="§"/>
              <a:tabLst/>
              <a:defRPr sz="1200">
                <a:solidFill>
                  <a:schemeClr val="tx2"/>
                </a:solidFill>
                <a:latin typeface="+mn-lt"/>
              </a:defRPr>
            </a:lvl4pPr>
            <a:lvl5pPr marL="895350" indent="-171450">
              <a:lnSpc>
                <a:spcPct val="90000"/>
              </a:lnSpc>
              <a:spcBef>
                <a:spcPts val="600"/>
              </a:spcBef>
              <a:buClr>
                <a:schemeClr val="accent1"/>
              </a:buClr>
              <a:buFont typeface="Wingdings" panose="05000000000000000000" pitchFamily="2" charset="2"/>
              <a:buChar char="§"/>
              <a:tabLst/>
              <a:defRPr sz="1200">
                <a:solidFill>
                  <a:schemeClr val="tx2"/>
                </a:solidFill>
                <a:latin typeface="+mn-lt"/>
              </a:defRPr>
            </a:lvl5pPr>
          </a:lstStyle>
          <a:p>
            <a:pPr lvl="0"/>
            <a:r>
              <a:rPr lang="en-US" dirty="0"/>
              <a:t>Click here to add text </a:t>
            </a:r>
            <a:endParaRPr lang="fr-FR" dirty="0"/>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p:txBody>
      </p:sp>
      <p:sp>
        <p:nvSpPr>
          <p:cNvPr id="2" name="Titre 1">
            <a:extLst>
              <a:ext uri="{FF2B5EF4-FFF2-40B4-BE49-F238E27FC236}">
                <a16:creationId xmlns:a16="http://schemas.microsoft.com/office/drawing/2014/main" id="{02DE2A36-88EC-4A13-9346-E7A65DB242CD}"/>
              </a:ext>
            </a:extLst>
          </p:cNvPr>
          <p:cNvSpPr>
            <a:spLocks noGrp="1"/>
          </p:cNvSpPr>
          <p:nvPr>
            <p:ph type="title" hasCustomPrompt="1"/>
          </p:nvPr>
        </p:nvSpPr>
        <p:spPr/>
        <p:txBody>
          <a:bodyPr/>
          <a:lstStyle/>
          <a:p>
            <a:r>
              <a:rPr lang="en-US" dirty="0"/>
              <a:t>Click here to add a title </a:t>
            </a:r>
            <a:endParaRPr lang="fr-FR" dirty="0"/>
          </a:p>
        </p:txBody>
      </p:sp>
      <p:sp>
        <p:nvSpPr>
          <p:cNvPr id="5" name="Espace réservé du pied de page 4">
            <a:extLst>
              <a:ext uri="{FF2B5EF4-FFF2-40B4-BE49-F238E27FC236}">
                <a16:creationId xmlns:a16="http://schemas.microsoft.com/office/drawing/2014/main" id="{B0607D16-1B92-3382-E419-3AFAAEAAECBB}"/>
              </a:ext>
            </a:extLst>
          </p:cNvPr>
          <p:cNvSpPr>
            <a:spLocks noGrp="1"/>
          </p:cNvSpPr>
          <p:nvPr>
            <p:ph type="ftr" sz="quarter" idx="3"/>
          </p:nvPr>
        </p:nvSpPr>
        <p:spPr>
          <a:xfrm>
            <a:off x="506983" y="4759334"/>
            <a:ext cx="6708203" cy="129416"/>
          </a:xfrm>
          <a:prstGeom prst="rect">
            <a:avLst/>
          </a:prstGeom>
        </p:spPr>
        <p:txBody>
          <a:bodyPr vert="horz" lIns="91440" tIns="45720" rIns="91440" bIns="45720" rtlCol="0" anchor="ctr"/>
          <a:lstStyle>
            <a:lvl1pPr algn="l">
              <a:defRPr sz="800">
                <a:solidFill>
                  <a:schemeClr val="bg2">
                    <a:lumMod val="60000"/>
                    <a:lumOff val="40000"/>
                  </a:schemeClr>
                </a:solidFill>
              </a:defRPr>
            </a:lvl1pPr>
          </a:lstStyle>
          <a:p>
            <a:r>
              <a:rPr lang="en-US"/>
              <a:t>Application Engineering / SED Spain / 14/03/2023</a:t>
            </a:r>
            <a:endParaRPr lang="fr-FR" dirty="0"/>
          </a:p>
        </p:txBody>
      </p:sp>
    </p:spTree>
    <p:extLst>
      <p:ext uri="{BB962C8B-B14F-4D97-AF65-F5344CB8AC3E}">
        <p14:creationId xmlns:p14="http://schemas.microsoft.com/office/powerpoint/2010/main" val="1628772375"/>
      </p:ext>
    </p:extLst>
  </p:cSld>
  <p:clrMapOvr>
    <a:masterClrMapping/>
  </p:clrMapOvr>
  <p:transition>
    <p:fade/>
  </p:transition>
  <p:extLst>
    <p:ext uri="{DCECCB84-F9BA-43D5-87BE-67443E8EF086}">
      <p15:sldGuideLst xmlns:p15="http://schemas.microsoft.com/office/powerpoint/2012/main">
        <p15:guide id="1" pos="5579"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_TEXTx2_White">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3B9C1BD4-2402-4571-9F04-505A7FE75AF9}"/>
              </a:ext>
            </a:extLst>
          </p:cNvPr>
          <p:cNvSpPr>
            <a:spLocks noGrp="1"/>
          </p:cNvSpPr>
          <p:nvPr>
            <p:ph type="body" sz="quarter" idx="10" hasCustomPrompt="1"/>
          </p:nvPr>
        </p:nvSpPr>
        <p:spPr>
          <a:xfrm>
            <a:off x="287337" y="1017588"/>
            <a:ext cx="4219705" cy="3606800"/>
          </a:xfrm>
          <a:prstGeom prst="rect">
            <a:avLst/>
          </a:prstGeom>
        </p:spPr>
        <p:txBody>
          <a:bodyPr/>
          <a:lstStyle>
            <a:lvl1pPr>
              <a:lnSpc>
                <a:spcPct val="90000"/>
              </a:lnSpc>
              <a:spcBef>
                <a:spcPts val="800"/>
              </a:spcBef>
              <a:buClr>
                <a:schemeClr val="accent5"/>
              </a:buClr>
              <a:defRPr sz="1600" b="1">
                <a:solidFill>
                  <a:schemeClr val="accent2"/>
                </a:solidFill>
              </a:defRPr>
            </a:lvl1pPr>
            <a:lvl2pPr marL="355736" indent="-171450">
              <a:lnSpc>
                <a:spcPct val="90000"/>
              </a:lnSpc>
              <a:spcBef>
                <a:spcPts val="400"/>
              </a:spcBef>
              <a:buClr>
                <a:schemeClr val="accent5"/>
              </a:buClr>
              <a:buFont typeface="Wingdings" panose="05000000000000000000" pitchFamily="2" charset="2"/>
              <a:buChar char="§"/>
              <a:tabLst/>
              <a:defRPr sz="1400">
                <a:solidFill>
                  <a:schemeClr val="accent2"/>
                </a:solidFill>
              </a:defRPr>
            </a:lvl2pPr>
            <a:lvl3pPr marL="533400" indent="-171450">
              <a:lnSpc>
                <a:spcPct val="90000"/>
              </a:lnSpc>
              <a:spcBef>
                <a:spcPts val="400"/>
              </a:spcBef>
              <a:buClr>
                <a:schemeClr val="accent5"/>
              </a:buClr>
              <a:buFont typeface="Wingdings" panose="05000000000000000000" pitchFamily="2" charset="2"/>
              <a:buChar char="§"/>
              <a:tabLst/>
              <a:defRPr sz="1200">
                <a:solidFill>
                  <a:schemeClr val="accent2"/>
                </a:solidFill>
              </a:defRPr>
            </a:lvl3pPr>
            <a:lvl4pPr marL="714375" indent="-171450">
              <a:lnSpc>
                <a:spcPct val="90000"/>
              </a:lnSpc>
              <a:spcBef>
                <a:spcPts val="600"/>
              </a:spcBef>
              <a:buClr>
                <a:schemeClr val="accent1"/>
              </a:buClr>
              <a:buFont typeface="Wingdings" panose="05000000000000000000" pitchFamily="2" charset="2"/>
              <a:buChar char="§"/>
              <a:tabLst/>
              <a:defRPr sz="1200">
                <a:solidFill>
                  <a:schemeClr val="tx2"/>
                </a:solidFill>
                <a:latin typeface="+mn-lt"/>
              </a:defRPr>
            </a:lvl4pPr>
            <a:lvl5pPr marL="895350" indent="-171450">
              <a:lnSpc>
                <a:spcPct val="90000"/>
              </a:lnSpc>
              <a:spcBef>
                <a:spcPts val="600"/>
              </a:spcBef>
              <a:buClr>
                <a:schemeClr val="accent1"/>
              </a:buClr>
              <a:buFont typeface="Wingdings" panose="05000000000000000000" pitchFamily="2" charset="2"/>
              <a:buChar char="§"/>
              <a:tabLst/>
              <a:defRPr sz="1200">
                <a:solidFill>
                  <a:schemeClr val="tx2"/>
                </a:solidFill>
                <a:latin typeface="+mn-lt"/>
              </a:defRPr>
            </a:lvl5pPr>
          </a:lstStyle>
          <a:p>
            <a:pPr lvl="0"/>
            <a:r>
              <a:rPr lang="en-US" dirty="0"/>
              <a:t>Click here to add text </a:t>
            </a:r>
            <a:endParaRPr lang="fr-FR" dirty="0"/>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p:txBody>
      </p:sp>
      <p:sp>
        <p:nvSpPr>
          <p:cNvPr id="2" name="Titre 1">
            <a:extLst>
              <a:ext uri="{FF2B5EF4-FFF2-40B4-BE49-F238E27FC236}">
                <a16:creationId xmlns:a16="http://schemas.microsoft.com/office/drawing/2014/main" id="{A2908127-A165-46B7-B40F-9C1A61E43E31}"/>
              </a:ext>
            </a:extLst>
          </p:cNvPr>
          <p:cNvSpPr>
            <a:spLocks noGrp="1"/>
          </p:cNvSpPr>
          <p:nvPr>
            <p:ph type="title" hasCustomPrompt="1"/>
          </p:nvPr>
        </p:nvSpPr>
        <p:spPr/>
        <p:txBody>
          <a:bodyPr/>
          <a:lstStyle/>
          <a:p>
            <a:r>
              <a:rPr lang="en-US" dirty="0"/>
              <a:t>Click here to add a title </a:t>
            </a:r>
            <a:endParaRPr lang="fr-FR" dirty="0"/>
          </a:p>
        </p:txBody>
      </p:sp>
      <p:sp>
        <p:nvSpPr>
          <p:cNvPr id="9" name="Espace réservé du texte 2">
            <a:extLst>
              <a:ext uri="{FF2B5EF4-FFF2-40B4-BE49-F238E27FC236}">
                <a16:creationId xmlns:a16="http://schemas.microsoft.com/office/drawing/2014/main" id="{83B0D2BD-64EB-4133-9A53-E4F4DEB7B025}"/>
              </a:ext>
            </a:extLst>
          </p:cNvPr>
          <p:cNvSpPr>
            <a:spLocks noGrp="1"/>
          </p:cNvSpPr>
          <p:nvPr>
            <p:ph type="body" sz="quarter" idx="11" hasCustomPrompt="1"/>
          </p:nvPr>
        </p:nvSpPr>
        <p:spPr>
          <a:xfrm>
            <a:off x="4641953" y="1017588"/>
            <a:ext cx="4214709" cy="3606800"/>
          </a:xfrm>
          <a:prstGeom prst="rect">
            <a:avLst/>
          </a:prstGeom>
        </p:spPr>
        <p:txBody>
          <a:bodyPr/>
          <a:lstStyle>
            <a:lvl1pPr>
              <a:lnSpc>
                <a:spcPct val="90000"/>
              </a:lnSpc>
              <a:spcBef>
                <a:spcPts val="800"/>
              </a:spcBef>
              <a:buClr>
                <a:schemeClr val="accent5"/>
              </a:buClr>
              <a:defRPr sz="1600" b="1">
                <a:solidFill>
                  <a:schemeClr val="accent2"/>
                </a:solidFill>
              </a:defRPr>
            </a:lvl1pPr>
            <a:lvl2pPr marL="355736" indent="-171450">
              <a:lnSpc>
                <a:spcPct val="90000"/>
              </a:lnSpc>
              <a:spcBef>
                <a:spcPts val="400"/>
              </a:spcBef>
              <a:buClr>
                <a:schemeClr val="accent5"/>
              </a:buClr>
              <a:buFont typeface="Wingdings" panose="05000000000000000000" pitchFamily="2" charset="2"/>
              <a:buChar char="§"/>
              <a:tabLst/>
              <a:defRPr sz="1400">
                <a:solidFill>
                  <a:schemeClr val="accent2"/>
                </a:solidFill>
              </a:defRPr>
            </a:lvl2pPr>
            <a:lvl3pPr marL="533400" indent="-171450">
              <a:lnSpc>
                <a:spcPct val="90000"/>
              </a:lnSpc>
              <a:spcBef>
                <a:spcPts val="400"/>
              </a:spcBef>
              <a:buClr>
                <a:schemeClr val="accent5"/>
              </a:buClr>
              <a:buFont typeface="Wingdings" panose="05000000000000000000" pitchFamily="2" charset="2"/>
              <a:buChar char="§"/>
              <a:tabLst/>
              <a:defRPr sz="1200">
                <a:solidFill>
                  <a:schemeClr val="accent2"/>
                </a:solidFill>
              </a:defRPr>
            </a:lvl3pPr>
            <a:lvl4pPr marL="714375" indent="-171450">
              <a:lnSpc>
                <a:spcPct val="90000"/>
              </a:lnSpc>
              <a:spcBef>
                <a:spcPts val="600"/>
              </a:spcBef>
              <a:buClr>
                <a:schemeClr val="accent1"/>
              </a:buClr>
              <a:buFont typeface="Wingdings" panose="05000000000000000000" pitchFamily="2" charset="2"/>
              <a:buChar char="§"/>
              <a:tabLst/>
              <a:defRPr sz="1200">
                <a:solidFill>
                  <a:schemeClr val="tx2"/>
                </a:solidFill>
                <a:latin typeface="+mn-lt"/>
              </a:defRPr>
            </a:lvl4pPr>
            <a:lvl5pPr marL="895350" indent="-171450">
              <a:lnSpc>
                <a:spcPct val="90000"/>
              </a:lnSpc>
              <a:spcBef>
                <a:spcPts val="600"/>
              </a:spcBef>
              <a:buClr>
                <a:schemeClr val="accent1"/>
              </a:buClr>
              <a:buFont typeface="Wingdings" panose="05000000000000000000" pitchFamily="2" charset="2"/>
              <a:buChar char="§"/>
              <a:tabLst/>
              <a:defRPr sz="1200">
                <a:solidFill>
                  <a:schemeClr val="tx2"/>
                </a:solidFill>
                <a:latin typeface="+mn-lt"/>
              </a:defRPr>
            </a:lvl5pPr>
          </a:lstStyle>
          <a:p>
            <a:pPr lvl="0"/>
            <a:r>
              <a:rPr lang="en-US" dirty="0"/>
              <a:t>Click here to add text </a:t>
            </a:r>
            <a:endParaRPr lang="fr-FR" dirty="0"/>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p:txBody>
      </p:sp>
      <p:sp>
        <p:nvSpPr>
          <p:cNvPr id="6" name="Espace réservé du pied de page 4">
            <a:extLst>
              <a:ext uri="{FF2B5EF4-FFF2-40B4-BE49-F238E27FC236}">
                <a16:creationId xmlns:a16="http://schemas.microsoft.com/office/drawing/2014/main" id="{269925D1-628C-E93F-77A3-4DE682A3F3D9}"/>
              </a:ext>
            </a:extLst>
          </p:cNvPr>
          <p:cNvSpPr>
            <a:spLocks noGrp="1"/>
          </p:cNvSpPr>
          <p:nvPr>
            <p:ph type="ftr" sz="quarter" idx="3"/>
          </p:nvPr>
        </p:nvSpPr>
        <p:spPr>
          <a:xfrm>
            <a:off x="506983" y="4759334"/>
            <a:ext cx="6708203" cy="129416"/>
          </a:xfrm>
          <a:prstGeom prst="rect">
            <a:avLst/>
          </a:prstGeom>
        </p:spPr>
        <p:txBody>
          <a:bodyPr vert="horz" lIns="91440" tIns="45720" rIns="91440" bIns="45720" rtlCol="0" anchor="ctr"/>
          <a:lstStyle>
            <a:lvl1pPr algn="l">
              <a:defRPr sz="800">
                <a:solidFill>
                  <a:schemeClr val="bg2">
                    <a:lumMod val="60000"/>
                    <a:lumOff val="40000"/>
                  </a:schemeClr>
                </a:solidFill>
              </a:defRPr>
            </a:lvl1pPr>
          </a:lstStyle>
          <a:p>
            <a:r>
              <a:rPr lang="en-US"/>
              <a:t>Application Engineering / SED Spain / 14/03/2023</a:t>
            </a:r>
            <a:endParaRPr lang="fr-FR" dirty="0"/>
          </a:p>
        </p:txBody>
      </p:sp>
    </p:spTree>
    <p:extLst>
      <p:ext uri="{BB962C8B-B14F-4D97-AF65-F5344CB8AC3E}">
        <p14:creationId xmlns:p14="http://schemas.microsoft.com/office/powerpoint/2010/main" val="1358097128"/>
      </p:ext>
    </p:extLst>
  </p:cSld>
  <p:clrMapOvr>
    <a:masterClrMapping/>
  </p:clrMapOvr>
  <p:transition>
    <p:fade/>
  </p:transition>
  <p:extLst>
    <p:ext uri="{DCECCB84-F9BA-43D5-87BE-67443E8EF086}">
      <p15:sldGuideLst xmlns:p15="http://schemas.microsoft.com/office/powerpoint/2012/main">
        <p15:guide id="1" pos="5579"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_TEXT_Right_White">
    <p:spTree>
      <p:nvGrpSpPr>
        <p:cNvPr id="1" name=""/>
        <p:cNvGrpSpPr/>
        <p:nvPr/>
      </p:nvGrpSpPr>
      <p:grpSpPr>
        <a:xfrm>
          <a:off x="0" y="0"/>
          <a:ext cx="0" cy="0"/>
          <a:chOff x="0" y="0"/>
          <a:chExt cx="0" cy="0"/>
        </a:xfrm>
      </p:grpSpPr>
      <p:sp>
        <p:nvSpPr>
          <p:cNvPr id="7" name="Espace réservé du texte 2">
            <a:extLst>
              <a:ext uri="{FF2B5EF4-FFF2-40B4-BE49-F238E27FC236}">
                <a16:creationId xmlns:a16="http://schemas.microsoft.com/office/drawing/2014/main" id="{2BFB6794-DF54-4F15-843C-009B57583654}"/>
              </a:ext>
            </a:extLst>
          </p:cNvPr>
          <p:cNvSpPr>
            <a:spLocks noGrp="1"/>
          </p:cNvSpPr>
          <p:nvPr>
            <p:ph type="body" sz="quarter" idx="11" hasCustomPrompt="1"/>
          </p:nvPr>
        </p:nvSpPr>
        <p:spPr>
          <a:xfrm>
            <a:off x="4641953" y="1017588"/>
            <a:ext cx="4214709" cy="3606800"/>
          </a:xfrm>
          <a:prstGeom prst="rect">
            <a:avLst/>
          </a:prstGeom>
        </p:spPr>
        <p:txBody>
          <a:bodyPr/>
          <a:lstStyle>
            <a:lvl1pPr>
              <a:lnSpc>
                <a:spcPct val="90000"/>
              </a:lnSpc>
              <a:spcBef>
                <a:spcPts val="800"/>
              </a:spcBef>
              <a:buClr>
                <a:schemeClr val="accent5"/>
              </a:buClr>
              <a:defRPr sz="1600" b="1">
                <a:solidFill>
                  <a:schemeClr val="accent2"/>
                </a:solidFill>
              </a:defRPr>
            </a:lvl1pPr>
            <a:lvl2pPr marL="355736" indent="-171450">
              <a:lnSpc>
                <a:spcPct val="90000"/>
              </a:lnSpc>
              <a:spcBef>
                <a:spcPts val="400"/>
              </a:spcBef>
              <a:buClr>
                <a:schemeClr val="accent5"/>
              </a:buClr>
              <a:buFont typeface="Wingdings" panose="05000000000000000000" pitchFamily="2" charset="2"/>
              <a:buChar char="§"/>
              <a:tabLst/>
              <a:defRPr sz="1400">
                <a:solidFill>
                  <a:schemeClr val="accent2"/>
                </a:solidFill>
              </a:defRPr>
            </a:lvl2pPr>
            <a:lvl3pPr marL="533400" indent="-171450">
              <a:lnSpc>
                <a:spcPct val="90000"/>
              </a:lnSpc>
              <a:spcBef>
                <a:spcPts val="400"/>
              </a:spcBef>
              <a:buClr>
                <a:schemeClr val="accent5"/>
              </a:buClr>
              <a:buFont typeface="Wingdings" panose="05000000000000000000" pitchFamily="2" charset="2"/>
              <a:buChar char="§"/>
              <a:tabLst/>
              <a:defRPr sz="1200">
                <a:solidFill>
                  <a:schemeClr val="accent2"/>
                </a:solidFill>
              </a:defRPr>
            </a:lvl3pPr>
            <a:lvl4pPr marL="714375" indent="-171450">
              <a:lnSpc>
                <a:spcPct val="90000"/>
              </a:lnSpc>
              <a:spcBef>
                <a:spcPts val="600"/>
              </a:spcBef>
              <a:buClr>
                <a:schemeClr val="accent1"/>
              </a:buClr>
              <a:buFont typeface="Wingdings" panose="05000000000000000000" pitchFamily="2" charset="2"/>
              <a:buChar char="§"/>
              <a:tabLst/>
              <a:defRPr sz="1200">
                <a:solidFill>
                  <a:schemeClr val="tx2"/>
                </a:solidFill>
                <a:latin typeface="+mn-lt"/>
              </a:defRPr>
            </a:lvl4pPr>
            <a:lvl5pPr marL="895350" indent="-171450">
              <a:lnSpc>
                <a:spcPct val="90000"/>
              </a:lnSpc>
              <a:spcBef>
                <a:spcPts val="600"/>
              </a:spcBef>
              <a:buClr>
                <a:schemeClr val="accent1"/>
              </a:buClr>
              <a:buFont typeface="Wingdings" panose="05000000000000000000" pitchFamily="2" charset="2"/>
              <a:buChar char="§"/>
              <a:tabLst/>
              <a:defRPr sz="1200">
                <a:solidFill>
                  <a:schemeClr val="tx2"/>
                </a:solidFill>
                <a:latin typeface="+mn-lt"/>
              </a:defRPr>
            </a:lvl5pPr>
          </a:lstStyle>
          <a:p>
            <a:pPr lvl="0"/>
            <a:r>
              <a:rPr lang="en-US" dirty="0"/>
              <a:t>Click here to add text </a:t>
            </a:r>
            <a:endParaRPr lang="fr-FR" dirty="0"/>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p:txBody>
      </p:sp>
      <p:sp>
        <p:nvSpPr>
          <p:cNvPr id="4" name="Espace réservé pour une image  3">
            <a:extLst>
              <a:ext uri="{FF2B5EF4-FFF2-40B4-BE49-F238E27FC236}">
                <a16:creationId xmlns:a16="http://schemas.microsoft.com/office/drawing/2014/main" id="{0938C6CF-C92A-455E-BDA8-BA47D4918DE7}"/>
              </a:ext>
            </a:extLst>
          </p:cNvPr>
          <p:cNvSpPr>
            <a:spLocks noGrp="1"/>
          </p:cNvSpPr>
          <p:nvPr>
            <p:ph type="pic" sz="quarter" idx="12"/>
          </p:nvPr>
        </p:nvSpPr>
        <p:spPr>
          <a:xfrm>
            <a:off x="287339" y="1017588"/>
            <a:ext cx="4214710" cy="3606800"/>
          </a:xfrm>
          <a:prstGeom prst="rect">
            <a:avLst/>
          </a:prstGeom>
        </p:spPr>
        <p:txBody>
          <a:bodyPr/>
          <a:lstStyle>
            <a:lvl1pPr marL="0" indent="0">
              <a:buNone/>
              <a:defRPr/>
            </a:lvl1pPr>
          </a:lstStyle>
          <a:p>
            <a:endParaRPr lang="fr-FR"/>
          </a:p>
        </p:txBody>
      </p:sp>
      <p:sp>
        <p:nvSpPr>
          <p:cNvPr id="2" name="Titre 1">
            <a:extLst>
              <a:ext uri="{FF2B5EF4-FFF2-40B4-BE49-F238E27FC236}">
                <a16:creationId xmlns:a16="http://schemas.microsoft.com/office/drawing/2014/main" id="{821182F8-39DD-402D-9322-090E37AF3ED0}"/>
              </a:ext>
            </a:extLst>
          </p:cNvPr>
          <p:cNvSpPr>
            <a:spLocks noGrp="1"/>
          </p:cNvSpPr>
          <p:nvPr>
            <p:ph type="title" hasCustomPrompt="1"/>
          </p:nvPr>
        </p:nvSpPr>
        <p:spPr/>
        <p:txBody>
          <a:bodyPr/>
          <a:lstStyle/>
          <a:p>
            <a:r>
              <a:rPr lang="en-US" dirty="0"/>
              <a:t>Click here to add a title </a:t>
            </a:r>
            <a:endParaRPr lang="fr-FR" dirty="0"/>
          </a:p>
        </p:txBody>
      </p:sp>
      <p:sp>
        <p:nvSpPr>
          <p:cNvPr id="8" name="Espace réservé du pied de page 4">
            <a:extLst>
              <a:ext uri="{FF2B5EF4-FFF2-40B4-BE49-F238E27FC236}">
                <a16:creationId xmlns:a16="http://schemas.microsoft.com/office/drawing/2014/main" id="{3B1F21EB-8662-8C41-3C0A-0F605CB04BF0}"/>
              </a:ext>
            </a:extLst>
          </p:cNvPr>
          <p:cNvSpPr>
            <a:spLocks noGrp="1"/>
          </p:cNvSpPr>
          <p:nvPr>
            <p:ph type="ftr" sz="quarter" idx="3"/>
          </p:nvPr>
        </p:nvSpPr>
        <p:spPr>
          <a:xfrm>
            <a:off x="506983" y="4759334"/>
            <a:ext cx="6708203" cy="129416"/>
          </a:xfrm>
          <a:prstGeom prst="rect">
            <a:avLst/>
          </a:prstGeom>
        </p:spPr>
        <p:txBody>
          <a:bodyPr vert="horz" lIns="91440" tIns="45720" rIns="91440" bIns="45720" rtlCol="0" anchor="ctr"/>
          <a:lstStyle>
            <a:lvl1pPr algn="l">
              <a:defRPr sz="800">
                <a:solidFill>
                  <a:schemeClr val="bg2">
                    <a:lumMod val="60000"/>
                    <a:lumOff val="40000"/>
                  </a:schemeClr>
                </a:solidFill>
              </a:defRPr>
            </a:lvl1pPr>
          </a:lstStyle>
          <a:p>
            <a:r>
              <a:rPr lang="en-US"/>
              <a:t>Application Engineering / SED Spain / 14/03/2023</a:t>
            </a:r>
            <a:endParaRPr lang="fr-FR" dirty="0"/>
          </a:p>
        </p:txBody>
      </p:sp>
    </p:spTree>
    <p:extLst>
      <p:ext uri="{BB962C8B-B14F-4D97-AF65-F5344CB8AC3E}">
        <p14:creationId xmlns:p14="http://schemas.microsoft.com/office/powerpoint/2010/main" val="3151937868"/>
      </p:ext>
    </p:extLst>
  </p:cSld>
  <p:clrMapOvr>
    <a:masterClrMapping/>
  </p:clrMapOvr>
  <p:transition>
    <p:fade/>
  </p:transition>
  <p:extLst>
    <p:ext uri="{DCECCB84-F9BA-43D5-87BE-67443E8EF086}">
      <p15:sldGuideLst xmlns:p15="http://schemas.microsoft.com/office/powerpoint/2012/main">
        <p15:guide id="1" pos="5579"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MPANY COVER">
    <p:bg>
      <p:bgPr>
        <a:solidFill>
          <a:schemeClr val="tx1">
            <a:lumMod val="75000"/>
            <a:lumOff val="25000"/>
          </a:schemeClr>
        </a:solidFill>
        <a:effectLst/>
      </p:bgPr>
    </p:bg>
    <p:spTree>
      <p:nvGrpSpPr>
        <p:cNvPr id="1" name=""/>
        <p:cNvGrpSpPr/>
        <p:nvPr/>
      </p:nvGrpSpPr>
      <p:grpSpPr>
        <a:xfrm>
          <a:off x="0" y="0"/>
          <a:ext cx="0" cy="0"/>
          <a:chOff x="0" y="0"/>
          <a:chExt cx="0" cy="0"/>
        </a:xfrm>
      </p:grpSpPr>
      <p:pic>
        <p:nvPicPr>
          <p:cNvPr id="5" name="Graphique 4">
            <a:extLst>
              <a:ext uri="{FF2B5EF4-FFF2-40B4-BE49-F238E27FC236}">
                <a16:creationId xmlns:a16="http://schemas.microsoft.com/office/drawing/2014/main" id="{377EA998-C783-46B4-8BD4-7807D686D2D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406969" y="4623601"/>
            <a:ext cx="816911" cy="171187"/>
          </a:xfrm>
          <a:prstGeom prst="rect">
            <a:avLst/>
          </a:prstGeom>
        </p:spPr>
      </p:pic>
      <p:sp>
        <p:nvSpPr>
          <p:cNvPr id="8" name="Espace réservé du texte 7">
            <a:extLst>
              <a:ext uri="{FF2B5EF4-FFF2-40B4-BE49-F238E27FC236}">
                <a16:creationId xmlns:a16="http://schemas.microsoft.com/office/drawing/2014/main" id="{99D89894-D0E9-4EC0-9E26-DD5A1B2E5E57}"/>
              </a:ext>
            </a:extLst>
          </p:cNvPr>
          <p:cNvSpPr>
            <a:spLocks noGrp="1"/>
          </p:cNvSpPr>
          <p:nvPr>
            <p:ph type="body" sz="quarter" idx="10" hasCustomPrompt="1"/>
          </p:nvPr>
        </p:nvSpPr>
        <p:spPr>
          <a:xfrm>
            <a:off x="285750" y="1767833"/>
            <a:ext cx="3056172" cy="1113590"/>
          </a:xfrm>
          <a:prstGeom prst="rect">
            <a:avLst/>
          </a:prstGeom>
        </p:spPr>
        <p:txBody>
          <a:bodyPr anchor="ctr" anchorCtr="0">
            <a:noAutofit/>
          </a:bodyPr>
          <a:lstStyle>
            <a:lvl1pPr marL="0" indent="0" algn="ctr">
              <a:lnSpc>
                <a:spcPct val="90000"/>
              </a:lnSpc>
              <a:buNone/>
              <a:defRPr sz="2600" b="1">
                <a:latin typeface="+mn-lt"/>
              </a:defRPr>
            </a:lvl1pPr>
            <a:lvl2pPr marL="184286" indent="0">
              <a:buNone/>
              <a:defRPr>
                <a:latin typeface="+mn-lt"/>
              </a:defRPr>
            </a:lvl2pPr>
            <a:lvl3pPr marL="343152" indent="0">
              <a:buNone/>
              <a:defRPr>
                <a:latin typeface="+mn-lt"/>
              </a:defRPr>
            </a:lvl3pPr>
            <a:lvl4pPr marL="1372595" indent="0">
              <a:buNone/>
              <a:defRPr>
                <a:latin typeface="+mn-lt"/>
              </a:defRPr>
            </a:lvl4pPr>
            <a:lvl5pPr marL="1830123" indent="0">
              <a:buNone/>
              <a:defRPr>
                <a:latin typeface="+mn-lt"/>
              </a:defRPr>
            </a:lvl5pPr>
          </a:lstStyle>
          <a:p>
            <a:pPr lvl="0"/>
            <a:r>
              <a:rPr lang="da-DK" dirty="0"/>
              <a:t>Lorem ipsum</a:t>
            </a:r>
            <a:br>
              <a:rPr lang="da-DK" dirty="0"/>
            </a:br>
            <a:r>
              <a:rPr lang="da-DK" dirty="0"/>
              <a:t>dolor sit amet</a:t>
            </a:r>
            <a:endParaRPr lang="fr-FR" dirty="0"/>
          </a:p>
        </p:txBody>
      </p:sp>
      <p:sp>
        <p:nvSpPr>
          <p:cNvPr id="26" name="Espace réservé pour une image  11">
            <a:extLst>
              <a:ext uri="{FF2B5EF4-FFF2-40B4-BE49-F238E27FC236}">
                <a16:creationId xmlns:a16="http://schemas.microsoft.com/office/drawing/2014/main" id="{EBB2A290-80EC-4D41-AB7F-4A0708C532AB}"/>
              </a:ext>
            </a:extLst>
          </p:cNvPr>
          <p:cNvSpPr>
            <a:spLocks noGrp="1"/>
          </p:cNvSpPr>
          <p:nvPr>
            <p:ph type="pic" sz="quarter" idx="22" hasCustomPrompt="1"/>
          </p:nvPr>
        </p:nvSpPr>
        <p:spPr>
          <a:xfrm>
            <a:off x="3627672" y="0"/>
            <a:ext cx="5516327" cy="5145088"/>
          </a:xfrm>
          <a:prstGeom prst="rect">
            <a:avLst/>
          </a:prstGeom>
        </p:spPr>
        <p:txBody>
          <a:bodyPr/>
          <a:lstStyle>
            <a:lvl1pPr marL="0" indent="0">
              <a:buNone/>
              <a:defRPr/>
            </a:lvl1pPr>
          </a:lstStyle>
          <a:p>
            <a:r>
              <a:rPr lang="en-US" dirty="0"/>
              <a:t>Click icon to change the picture </a:t>
            </a:r>
            <a:endParaRPr lang="fr-FR" dirty="0"/>
          </a:p>
        </p:txBody>
      </p:sp>
    </p:spTree>
    <p:extLst>
      <p:ext uri="{BB962C8B-B14F-4D97-AF65-F5344CB8AC3E}">
        <p14:creationId xmlns:p14="http://schemas.microsoft.com/office/powerpoint/2010/main" val="1773358774"/>
      </p:ext>
    </p:extLst>
  </p:cSld>
  <p:clrMapOvr>
    <a:masterClrMapping/>
  </p:clrMapOvr>
  <p:transition>
    <p:fade/>
  </p:transition>
  <p:extLst>
    <p:ext uri="{DCECCB84-F9BA-43D5-87BE-67443E8EF086}">
      <p15:sldGuideLst xmlns:p15="http://schemas.microsoft.com/office/powerpoint/2012/main">
        <p15:guide id="1" pos="5579"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_TEXT_Left_White">
    <p:spTree>
      <p:nvGrpSpPr>
        <p:cNvPr id="1" name=""/>
        <p:cNvGrpSpPr/>
        <p:nvPr/>
      </p:nvGrpSpPr>
      <p:grpSpPr>
        <a:xfrm>
          <a:off x="0" y="0"/>
          <a:ext cx="0" cy="0"/>
          <a:chOff x="0" y="0"/>
          <a:chExt cx="0" cy="0"/>
        </a:xfrm>
      </p:grpSpPr>
      <p:sp>
        <p:nvSpPr>
          <p:cNvPr id="7" name="Espace réservé du texte 2">
            <a:extLst>
              <a:ext uri="{FF2B5EF4-FFF2-40B4-BE49-F238E27FC236}">
                <a16:creationId xmlns:a16="http://schemas.microsoft.com/office/drawing/2014/main" id="{2BFB6794-DF54-4F15-843C-009B57583654}"/>
              </a:ext>
            </a:extLst>
          </p:cNvPr>
          <p:cNvSpPr>
            <a:spLocks noGrp="1"/>
          </p:cNvSpPr>
          <p:nvPr>
            <p:ph type="body" sz="quarter" idx="11" hasCustomPrompt="1"/>
          </p:nvPr>
        </p:nvSpPr>
        <p:spPr>
          <a:xfrm>
            <a:off x="287336" y="1017588"/>
            <a:ext cx="4219707" cy="3606800"/>
          </a:xfrm>
          <a:prstGeom prst="rect">
            <a:avLst/>
          </a:prstGeom>
        </p:spPr>
        <p:txBody>
          <a:bodyPr/>
          <a:lstStyle>
            <a:lvl1pPr>
              <a:lnSpc>
                <a:spcPct val="90000"/>
              </a:lnSpc>
              <a:spcBef>
                <a:spcPts val="800"/>
              </a:spcBef>
              <a:buClr>
                <a:schemeClr val="accent5"/>
              </a:buClr>
              <a:defRPr sz="1600" b="1">
                <a:solidFill>
                  <a:schemeClr val="accent2"/>
                </a:solidFill>
              </a:defRPr>
            </a:lvl1pPr>
            <a:lvl2pPr marL="355736" indent="-171450">
              <a:lnSpc>
                <a:spcPct val="90000"/>
              </a:lnSpc>
              <a:spcBef>
                <a:spcPts val="400"/>
              </a:spcBef>
              <a:buClr>
                <a:schemeClr val="accent5"/>
              </a:buClr>
              <a:buFont typeface="Wingdings" panose="05000000000000000000" pitchFamily="2" charset="2"/>
              <a:buChar char="§"/>
              <a:tabLst/>
              <a:defRPr sz="1400">
                <a:solidFill>
                  <a:schemeClr val="accent2"/>
                </a:solidFill>
              </a:defRPr>
            </a:lvl2pPr>
            <a:lvl3pPr marL="533400" indent="-171450">
              <a:lnSpc>
                <a:spcPct val="90000"/>
              </a:lnSpc>
              <a:spcBef>
                <a:spcPts val="400"/>
              </a:spcBef>
              <a:buClr>
                <a:schemeClr val="accent5"/>
              </a:buClr>
              <a:buFont typeface="Wingdings" panose="05000000000000000000" pitchFamily="2" charset="2"/>
              <a:buChar char="§"/>
              <a:tabLst/>
              <a:defRPr sz="1200">
                <a:solidFill>
                  <a:schemeClr val="accent2"/>
                </a:solidFill>
              </a:defRPr>
            </a:lvl3pPr>
            <a:lvl4pPr marL="714375" indent="-171450">
              <a:lnSpc>
                <a:spcPct val="90000"/>
              </a:lnSpc>
              <a:spcBef>
                <a:spcPts val="600"/>
              </a:spcBef>
              <a:buClr>
                <a:schemeClr val="accent1"/>
              </a:buClr>
              <a:buFont typeface="Wingdings" panose="05000000000000000000" pitchFamily="2" charset="2"/>
              <a:buChar char="§"/>
              <a:tabLst/>
              <a:defRPr sz="1200">
                <a:solidFill>
                  <a:schemeClr val="tx2"/>
                </a:solidFill>
                <a:latin typeface="+mn-lt"/>
              </a:defRPr>
            </a:lvl4pPr>
            <a:lvl5pPr marL="895350" indent="-171450">
              <a:lnSpc>
                <a:spcPct val="90000"/>
              </a:lnSpc>
              <a:spcBef>
                <a:spcPts val="600"/>
              </a:spcBef>
              <a:buClr>
                <a:schemeClr val="accent1"/>
              </a:buClr>
              <a:buFont typeface="Wingdings" panose="05000000000000000000" pitchFamily="2" charset="2"/>
              <a:buChar char="§"/>
              <a:tabLst/>
              <a:defRPr sz="1200">
                <a:solidFill>
                  <a:schemeClr val="tx2"/>
                </a:solidFill>
                <a:latin typeface="+mn-lt"/>
              </a:defRPr>
            </a:lvl5pPr>
          </a:lstStyle>
          <a:p>
            <a:pPr lvl="0"/>
            <a:r>
              <a:rPr lang="en-US" dirty="0"/>
              <a:t>Click here to add text </a:t>
            </a:r>
            <a:endParaRPr lang="fr-FR" dirty="0"/>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p:txBody>
      </p:sp>
      <p:sp>
        <p:nvSpPr>
          <p:cNvPr id="4" name="Espace réservé pour une image  3">
            <a:extLst>
              <a:ext uri="{FF2B5EF4-FFF2-40B4-BE49-F238E27FC236}">
                <a16:creationId xmlns:a16="http://schemas.microsoft.com/office/drawing/2014/main" id="{0938C6CF-C92A-455E-BDA8-BA47D4918DE7}"/>
              </a:ext>
            </a:extLst>
          </p:cNvPr>
          <p:cNvSpPr>
            <a:spLocks noGrp="1"/>
          </p:cNvSpPr>
          <p:nvPr>
            <p:ph type="pic" sz="quarter" idx="12"/>
          </p:nvPr>
        </p:nvSpPr>
        <p:spPr>
          <a:xfrm>
            <a:off x="4636960" y="1017588"/>
            <a:ext cx="4219704" cy="3606800"/>
          </a:xfrm>
          <a:prstGeom prst="rect">
            <a:avLst/>
          </a:prstGeom>
        </p:spPr>
        <p:txBody>
          <a:bodyPr/>
          <a:lstStyle>
            <a:lvl1pPr marL="0" indent="0">
              <a:buNone/>
              <a:defRPr/>
            </a:lvl1pPr>
          </a:lstStyle>
          <a:p>
            <a:endParaRPr lang="fr-FR"/>
          </a:p>
        </p:txBody>
      </p:sp>
      <p:sp>
        <p:nvSpPr>
          <p:cNvPr id="2" name="Titre 1">
            <a:extLst>
              <a:ext uri="{FF2B5EF4-FFF2-40B4-BE49-F238E27FC236}">
                <a16:creationId xmlns:a16="http://schemas.microsoft.com/office/drawing/2014/main" id="{821182F8-39DD-402D-9322-090E37AF3ED0}"/>
              </a:ext>
            </a:extLst>
          </p:cNvPr>
          <p:cNvSpPr>
            <a:spLocks noGrp="1"/>
          </p:cNvSpPr>
          <p:nvPr>
            <p:ph type="title" hasCustomPrompt="1"/>
          </p:nvPr>
        </p:nvSpPr>
        <p:spPr/>
        <p:txBody>
          <a:bodyPr/>
          <a:lstStyle/>
          <a:p>
            <a:r>
              <a:rPr lang="en-US" dirty="0"/>
              <a:t>Click here to add a title </a:t>
            </a:r>
            <a:endParaRPr lang="fr-FR" dirty="0"/>
          </a:p>
        </p:txBody>
      </p:sp>
      <p:sp>
        <p:nvSpPr>
          <p:cNvPr id="6" name="Espace réservé du pied de page 4">
            <a:extLst>
              <a:ext uri="{FF2B5EF4-FFF2-40B4-BE49-F238E27FC236}">
                <a16:creationId xmlns:a16="http://schemas.microsoft.com/office/drawing/2014/main" id="{70F129C2-FC0F-5D79-D2F5-A76CFCFB2E10}"/>
              </a:ext>
            </a:extLst>
          </p:cNvPr>
          <p:cNvSpPr>
            <a:spLocks noGrp="1"/>
          </p:cNvSpPr>
          <p:nvPr>
            <p:ph type="ftr" sz="quarter" idx="3"/>
          </p:nvPr>
        </p:nvSpPr>
        <p:spPr>
          <a:xfrm>
            <a:off x="506983" y="4759334"/>
            <a:ext cx="6708203" cy="129416"/>
          </a:xfrm>
          <a:prstGeom prst="rect">
            <a:avLst/>
          </a:prstGeom>
        </p:spPr>
        <p:txBody>
          <a:bodyPr vert="horz" lIns="91440" tIns="45720" rIns="91440" bIns="45720" rtlCol="0" anchor="ctr"/>
          <a:lstStyle>
            <a:lvl1pPr algn="l">
              <a:defRPr sz="800">
                <a:solidFill>
                  <a:schemeClr val="bg2">
                    <a:lumMod val="60000"/>
                    <a:lumOff val="40000"/>
                  </a:schemeClr>
                </a:solidFill>
              </a:defRPr>
            </a:lvl1pPr>
          </a:lstStyle>
          <a:p>
            <a:r>
              <a:rPr lang="en-US"/>
              <a:t>Application Engineering / SED Spain / 14/03/2023</a:t>
            </a:r>
            <a:endParaRPr lang="fr-FR" dirty="0"/>
          </a:p>
        </p:txBody>
      </p:sp>
    </p:spTree>
    <p:extLst>
      <p:ext uri="{BB962C8B-B14F-4D97-AF65-F5344CB8AC3E}">
        <p14:creationId xmlns:p14="http://schemas.microsoft.com/office/powerpoint/2010/main" val="1078807606"/>
      </p:ext>
    </p:extLst>
  </p:cSld>
  <p:clrMapOvr>
    <a:masterClrMapping/>
  </p:clrMapOvr>
  <p:transition>
    <p:fade/>
  </p:transition>
  <p:extLst>
    <p:ext uri="{DCECCB84-F9BA-43D5-87BE-67443E8EF086}">
      <p15:sldGuideLst xmlns:p15="http://schemas.microsoft.com/office/powerpoint/2012/main">
        <p15:guide id="1" pos="5579"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_2xLINES_Whi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D7926FA-4C37-4337-A48F-C1E3BB67A08D}"/>
              </a:ext>
            </a:extLst>
          </p:cNvPr>
          <p:cNvSpPr/>
          <p:nvPr userDrawn="1"/>
        </p:nvSpPr>
        <p:spPr>
          <a:xfrm>
            <a:off x="140677" y="600222"/>
            <a:ext cx="1350498" cy="248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1" name="Groupe 10">
            <a:extLst>
              <a:ext uri="{FF2B5EF4-FFF2-40B4-BE49-F238E27FC236}">
                <a16:creationId xmlns:a16="http://schemas.microsoft.com/office/drawing/2014/main" id="{F9FFDC42-125C-4054-A929-D2AEC3063789}"/>
              </a:ext>
            </a:extLst>
          </p:cNvPr>
          <p:cNvGrpSpPr/>
          <p:nvPr userDrawn="1"/>
        </p:nvGrpSpPr>
        <p:grpSpPr>
          <a:xfrm>
            <a:off x="295226" y="994644"/>
            <a:ext cx="995611" cy="72008"/>
            <a:chOff x="479376" y="980728"/>
            <a:chExt cx="995611" cy="72008"/>
          </a:xfrm>
        </p:grpSpPr>
        <p:cxnSp>
          <p:nvCxnSpPr>
            <p:cNvPr id="12" name="Connecteur droit 11">
              <a:extLst>
                <a:ext uri="{FF2B5EF4-FFF2-40B4-BE49-F238E27FC236}">
                  <a16:creationId xmlns:a16="http://schemas.microsoft.com/office/drawing/2014/main" id="{680F81FB-0C3F-4ACC-8152-C73B0FC424CC}"/>
                </a:ext>
              </a:extLst>
            </p:cNvPr>
            <p:cNvCxnSpPr>
              <a:cxnSpLocks/>
            </p:cNvCxnSpPr>
            <p:nvPr userDrawn="1"/>
          </p:nvCxnSpPr>
          <p:spPr>
            <a:xfrm>
              <a:off x="479376" y="1047118"/>
              <a:ext cx="995611" cy="0"/>
            </a:xfrm>
            <a:prstGeom prst="line">
              <a:avLst/>
            </a:prstGeom>
            <a:noFill/>
            <a:ln w="12700" cap="flat" cmpd="sng" algn="ctr">
              <a:solidFill>
                <a:schemeClr val="accent4"/>
              </a:solidFill>
              <a:prstDash val="solid"/>
              <a:miter lim="800000"/>
            </a:ln>
            <a:effectLst/>
          </p:spPr>
        </p:cxnSp>
        <p:sp>
          <p:nvSpPr>
            <p:cNvPr id="13" name="Rectangle 12">
              <a:extLst>
                <a:ext uri="{FF2B5EF4-FFF2-40B4-BE49-F238E27FC236}">
                  <a16:creationId xmlns:a16="http://schemas.microsoft.com/office/drawing/2014/main" id="{F0F322F3-DC27-4466-81D1-86ACB0ECF7A9}"/>
                </a:ext>
              </a:extLst>
            </p:cNvPr>
            <p:cNvSpPr/>
            <p:nvPr userDrawn="1"/>
          </p:nvSpPr>
          <p:spPr>
            <a:xfrm>
              <a:off x="479376" y="980728"/>
              <a:ext cx="504056" cy="72008"/>
            </a:xfrm>
            <a:prstGeom prst="rect">
              <a:avLst/>
            </a:prstGeom>
            <a:gradFill>
              <a:gsLst>
                <a:gs pos="0">
                  <a:schemeClr val="accent5"/>
                </a:gs>
                <a:gs pos="100000">
                  <a:schemeClr val="accent4"/>
                </a:gs>
              </a:gsLst>
              <a:lin ang="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FFFFFF"/>
                </a:solidFill>
                <a:effectLst/>
                <a:uLnTx/>
                <a:uFillTx/>
                <a:latin typeface="Segoe UI"/>
                <a:ea typeface="+mn-ea"/>
                <a:cs typeface="+mn-cs"/>
              </a:endParaRPr>
            </a:p>
          </p:txBody>
        </p:sp>
      </p:grpSp>
      <p:sp>
        <p:nvSpPr>
          <p:cNvPr id="3" name="Titre 2">
            <a:extLst>
              <a:ext uri="{FF2B5EF4-FFF2-40B4-BE49-F238E27FC236}">
                <a16:creationId xmlns:a16="http://schemas.microsoft.com/office/drawing/2014/main" id="{881F32DB-A6B7-4BE6-8D7A-C2FD926E1203}"/>
              </a:ext>
            </a:extLst>
          </p:cNvPr>
          <p:cNvSpPr>
            <a:spLocks noGrp="1"/>
          </p:cNvSpPr>
          <p:nvPr>
            <p:ph type="title" hasCustomPrompt="1"/>
          </p:nvPr>
        </p:nvSpPr>
        <p:spPr>
          <a:xfrm>
            <a:off x="182784" y="211016"/>
            <a:ext cx="8556653" cy="721402"/>
          </a:xfrm>
        </p:spPr>
        <p:txBody>
          <a:bodyPr/>
          <a:lstStyle>
            <a:lvl1pPr>
              <a:lnSpc>
                <a:spcPct val="90000"/>
              </a:lnSpc>
              <a:defRPr/>
            </a:lvl1pPr>
          </a:lstStyle>
          <a:p>
            <a:r>
              <a:rPr lang="en-US" dirty="0"/>
              <a:t>Click here </a:t>
            </a:r>
            <a:br>
              <a:rPr lang="en-US" dirty="0"/>
            </a:br>
            <a:r>
              <a:rPr lang="en-US" dirty="0"/>
              <a:t>to add a title </a:t>
            </a:r>
            <a:endParaRPr lang="fr-FR" dirty="0"/>
          </a:p>
        </p:txBody>
      </p:sp>
      <p:sp>
        <p:nvSpPr>
          <p:cNvPr id="8" name="Espace réservé du pied de page 4">
            <a:extLst>
              <a:ext uri="{FF2B5EF4-FFF2-40B4-BE49-F238E27FC236}">
                <a16:creationId xmlns:a16="http://schemas.microsoft.com/office/drawing/2014/main" id="{79525850-0777-A6EE-F419-D78308D93009}"/>
              </a:ext>
            </a:extLst>
          </p:cNvPr>
          <p:cNvSpPr>
            <a:spLocks noGrp="1"/>
          </p:cNvSpPr>
          <p:nvPr>
            <p:ph type="ftr" sz="quarter" idx="3"/>
          </p:nvPr>
        </p:nvSpPr>
        <p:spPr>
          <a:xfrm>
            <a:off x="506983" y="4759334"/>
            <a:ext cx="6708203" cy="129416"/>
          </a:xfrm>
          <a:prstGeom prst="rect">
            <a:avLst/>
          </a:prstGeom>
        </p:spPr>
        <p:txBody>
          <a:bodyPr vert="horz" lIns="91440" tIns="45720" rIns="91440" bIns="45720" rtlCol="0" anchor="ctr"/>
          <a:lstStyle>
            <a:lvl1pPr algn="l">
              <a:defRPr sz="800">
                <a:solidFill>
                  <a:schemeClr val="bg2">
                    <a:lumMod val="60000"/>
                    <a:lumOff val="40000"/>
                  </a:schemeClr>
                </a:solidFill>
              </a:defRPr>
            </a:lvl1pPr>
          </a:lstStyle>
          <a:p>
            <a:r>
              <a:rPr lang="en-US"/>
              <a:t>Application Engineering / SED Spain / 14/03/2023</a:t>
            </a:r>
            <a:endParaRPr lang="fr-FR" dirty="0"/>
          </a:p>
        </p:txBody>
      </p:sp>
      <p:sp>
        <p:nvSpPr>
          <p:cNvPr id="9" name="Espace réservé du contenu 3">
            <a:extLst>
              <a:ext uri="{FF2B5EF4-FFF2-40B4-BE49-F238E27FC236}">
                <a16:creationId xmlns:a16="http://schemas.microsoft.com/office/drawing/2014/main" id="{DED92A21-7615-5B0C-FC17-42FF930E9258}"/>
              </a:ext>
            </a:extLst>
          </p:cNvPr>
          <p:cNvSpPr>
            <a:spLocks noGrp="1"/>
          </p:cNvSpPr>
          <p:nvPr>
            <p:ph sz="quarter" idx="11"/>
          </p:nvPr>
        </p:nvSpPr>
        <p:spPr>
          <a:xfrm>
            <a:off x="287338" y="1309965"/>
            <a:ext cx="8569325" cy="3314423"/>
          </a:xfrm>
          <a:prstGeom prst="rect">
            <a:avLst/>
          </a:prstGeom>
        </p:spPr>
        <p:txBody>
          <a:bodyPr/>
          <a:lstStyle>
            <a:lvl1pPr marL="0" indent="0">
              <a:buNone/>
              <a:defRPr>
                <a:solidFill>
                  <a:schemeClr val="bg1"/>
                </a:solidFill>
              </a:defRPr>
            </a:lvl1pPr>
          </a:lstStyle>
          <a:p>
            <a:pPr lvl="0"/>
            <a:endParaRPr lang="fr-FR" dirty="0"/>
          </a:p>
        </p:txBody>
      </p:sp>
    </p:spTree>
    <p:extLst>
      <p:ext uri="{BB962C8B-B14F-4D97-AF65-F5344CB8AC3E}">
        <p14:creationId xmlns:p14="http://schemas.microsoft.com/office/powerpoint/2010/main" val="1417415557"/>
      </p:ext>
    </p:extLst>
  </p:cSld>
  <p:clrMapOvr>
    <a:masterClrMapping/>
  </p:clrMapOvr>
  <p:transition>
    <p:fade/>
  </p:transition>
  <p:extLst>
    <p:ext uri="{DCECCB84-F9BA-43D5-87BE-67443E8EF086}">
      <p15:sldGuideLst xmlns:p15="http://schemas.microsoft.com/office/powerpoint/2012/main">
        <p15:guide id="1" pos="5579"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_TEXT_BLOC_White">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3B9C1BD4-2402-4571-9F04-505A7FE75AF9}"/>
              </a:ext>
            </a:extLst>
          </p:cNvPr>
          <p:cNvSpPr>
            <a:spLocks noGrp="1"/>
          </p:cNvSpPr>
          <p:nvPr>
            <p:ph type="body" sz="quarter" idx="10" hasCustomPrompt="1"/>
          </p:nvPr>
        </p:nvSpPr>
        <p:spPr>
          <a:xfrm>
            <a:off x="287338" y="1017588"/>
            <a:ext cx="8569324" cy="3139972"/>
          </a:xfrm>
          <a:prstGeom prst="rect">
            <a:avLst/>
          </a:prstGeom>
        </p:spPr>
        <p:txBody>
          <a:bodyPr/>
          <a:lstStyle>
            <a:lvl1pPr>
              <a:lnSpc>
                <a:spcPct val="90000"/>
              </a:lnSpc>
              <a:spcBef>
                <a:spcPts val="800"/>
              </a:spcBef>
              <a:defRPr sz="1600" b="1">
                <a:solidFill>
                  <a:schemeClr val="accent1"/>
                </a:solidFill>
              </a:defRPr>
            </a:lvl1pPr>
            <a:lvl2pPr marL="355736" indent="-171450">
              <a:lnSpc>
                <a:spcPct val="90000"/>
              </a:lnSpc>
              <a:spcBef>
                <a:spcPts val="400"/>
              </a:spcBef>
              <a:buClr>
                <a:schemeClr val="accent1"/>
              </a:buClr>
              <a:buFont typeface="Wingdings" panose="05000000000000000000" pitchFamily="2" charset="2"/>
              <a:buChar char="§"/>
              <a:tabLst/>
              <a:defRPr sz="1400">
                <a:solidFill>
                  <a:schemeClr val="tx2"/>
                </a:solidFill>
              </a:defRPr>
            </a:lvl2pPr>
            <a:lvl3pPr marL="533400" indent="-171450">
              <a:lnSpc>
                <a:spcPct val="90000"/>
              </a:lnSpc>
              <a:spcBef>
                <a:spcPts val="400"/>
              </a:spcBef>
              <a:buClr>
                <a:schemeClr val="accent1"/>
              </a:buClr>
              <a:buFont typeface="Wingdings" panose="05000000000000000000" pitchFamily="2" charset="2"/>
              <a:buChar char="§"/>
              <a:tabLst/>
              <a:defRPr sz="1200">
                <a:solidFill>
                  <a:schemeClr val="tx2"/>
                </a:solidFill>
              </a:defRPr>
            </a:lvl3pPr>
            <a:lvl4pPr marL="714375" indent="-171450">
              <a:lnSpc>
                <a:spcPct val="90000"/>
              </a:lnSpc>
              <a:spcBef>
                <a:spcPts val="600"/>
              </a:spcBef>
              <a:buClr>
                <a:schemeClr val="accent1"/>
              </a:buClr>
              <a:buFont typeface="Wingdings" panose="05000000000000000000" pitchFamily="2" charset="2"/>
              <a:buChar char="§"/>
              <a:tabLst/>
              <a:defRPr sz="1200">
                <a:solidFill>
                  <a:schemeClr val="tx2"/>
                </a:solidFill>
                <a:latin typeface="+mn-lt"/>
              </a:defRPr>
            </a:lvl4pPr>
            <a:lvl5pPr marL="895350" indent="-171450">
              <a:lnSpc>
                <a:spcPct val="90000"/>
              </a:lnSpc>
              <a:spcBef>
                <a:spcPts val="600"/>
              </a:spcBef>
              <a:buClr>
                <a:schemeClr val="accent1"/>
              </a:buClr>
              <a:buFont typeface="Wingdings" panose="05000000000000000000" pitchFamily="2" charset="2"/>
              <a:buChar char="§"/>
              <a:tabLst/>
              <a:defRPr sz="1200">
                <a:solidFill>
                  <a:schemeClr val="tx2"/>
                </a:solidFill>
                <a:latin typeface="+mn-lt"/>
              </a:defRPr>
            </a:lvl5pPr>
          </a:lstStyle>
          <a:p>
            <a:pPr lvl="0"/>
            <a:r>
              <a:rPr lang="en-US" dirty="0"/>
              <a:t>Click here to add text </a:t>
            </a:r>
            <a:endParaRPr lang="fr-FR" dirty="0"/>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p:txBody>
      </p:sp>
      <p:sp>
        <p:nvSpPr>
          <p:cNvPr id="2" name="Titre 1">
            <a:extLst>
              <a:ext uri="{FF2B5EF4-FFF2-40B4-BE49-F238E27FC236}">
                <a16:creationId xmlns:a16="http://schemas.microsoft.com/office/drawing/2014/main" id="{02DE2A36-88EC-4A13-9346-E7A65DB242CD}"/>
              </a:ext>
            </a:extLst>
          </p:cNvPr>
          <p:cNvSpPr>
            <a:spLocks noGrp="1"/>
          </p:cNvSpPr>
          <p:nvPr>
            <p:ph type="title" hasCustomPrompt="1"/>
          </p:nvPr>
        </p:nvSpPr>
        <p:spPr/>
        <p:txBody>
          <a:bodyPr/>
          <a:lstStyle/>
          <a:p>
            <a:r>
              <a:rPr lang="en-US" dirty="0"/>
              <a:t>Click here to add a title </a:t>
            </a:r>
            <a:endParaRPr lang="fr-FR" dirty="0"/>
          </a:p>
        </p:txBody>
      </p:sp>
      <p:sp>
        <p:nvSpPr>
          <p:cNvPr id="5" name="Espace réservé du pied de page 4">
            <a:extLst>
              <a:ext uri="{FF2B5EF4-FFF2-40B4-BE49-F238E27FC236}">
                <a16:creationId xmlns:a16="http://schemas.microsoft.com/office/drawing/2014/main" id="{B0607D16-1B92-3382-E419-3AFAAEAAECBB}"/>
              </a:ext>
            </a:extLst>
          </p:cNvPr>
          <p:cNvSpPr>
            <a:spLocks noGrp="1"/>
          </p:cNvSpPr>
          <p:nvPr>
            <p:ph type="ftr" sz="quarter" idx="3"/>
          </p:nvPr>
        </p:nvSpPr>
        <p:spPr>
          <a:xfrm>
            <a:off x="506983" y="4759334"/>
            <a:ext cx="6708203" cy="129416"/>
          </a:xfrm>
          <a:prstGeom prst="rect">
            <a:avLst/>
          </a:prstGeom>
        </p:spPr>
        <p:txBody>
          <a:bodyPr vert="horz" lIns="91440" tIns="45720" rIns="91440" bIns="45720" rtlCol="0" anchor="ctr"/>
          <a:lstStyle>
            <a:lvl1pPr algn="l">
              <a:defRPr sz="800">
                <a:solidFill>
                  <a:schemeClr val="bg2">
                    <a:lumMod val="60000"/>
                    <a:lumOff val="40000"/>
                  </a:schemeClr>
                </a:solidFill>
              </a:defRPr>
            </a:lvl1pPr>
          </a:lstStyle>
          <a:p>
            <a:r>
              <a:rPr lang="en-US"/>
              <a:t>Application Engineering / SED Spain / 14/03/2023</a:t>
            </a:r>
            <a:endParaRPr lang="fr-FR" dirty="0"/>
          </a:p>
        </p:txBody>
      </p:sp>
      <p:sp>
        <p:nvSpPr>
          <p:cNvPr id="8" name="Rectangle 7">
            <a:extLst>
              <a:ext uri="{FF2B5EF4-FFF2-40B4-BE49-F238E27FC236}">
                <a16:creationId xmlns:a16="http://schemas.microsoft.com/office/drawing/2014/main" id="{A9579404-282D-4B0E-A99F-DB85776D4D8E}"/>
              </a:ext>
            </a:extLst>
          </p:cNvPr>
          <p:cNvSpPr/>
          <p:nvPr userDrawn="1"/>
        </p:nvSpPr>
        <p:spPr>
          <a:xfrm>
            <a:off x="287338" y="4171951"/>
            <a:ext cx="8569324" cy="457200"/>
          </a:xfrm>
          <a:prstGeom prst="rect">
            <a:avLst/>
          </a:prstGeom>
          <a:gradFill flip="none" rotWithShape="1">
            <a:gsLst>
              <a:gs pos="0">
                <a:srgbClr val="C51F4E"/>
              </a:gs>
              <a:gs pos="100000">
                <a:srgbClr val="EB3986"/>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space réservé du texte 6">
            <a:extLst>
              <a:ext uri="{FF2B5EF4-FFF2-40B4-BE49-F238E27FC236}">
                <a16:creationId xmlns:a16="http://schemas.microsoft.com/office/drawing/2014/main" id="{A6675F3D-A583-1C52-1FED-53EA7A70037C}"/>
              </a:ext>
            </a:extLst>
          </p:cNvPr>
          <p:cNvSpPr>
            <a:spLocks noGrp="1"/>
          </p:cNvSpPr>
          <p:nvPr>
            <p:ph type="body" sz="quarter" idx="12" hasCustomPrompt="1"/>
          </p:nvPr>
        </p:nvSpPr>
        <p:spPr>
          <a:xfrm>
            <a:off x="287338" y="4396291"/>
            <a:ext cx="8569324" cy="184666"/>
          </a:xfrm>
          <a:prstGeom prst="rect">
            <a:avLst/>
          </a:prstGeom>
        </p:spPr>
        <p:txBody>
          <a:bodyPr lIns="0" tIns="0" rIns="0" bIns="0" anchor="ctr" anchorCtr="0">
            <a:spAutoFit/>
          </a:bodyPr>
          <a:lstStyle>
            <a:lvl1pPr marL="0" indent="0" algn="ctr">
              <a:buNone/>
              <a:defRPr sz="1200">
                <a:solidFill>
                  <a:schemeClr val="bg1"/>
                </a:solidFill>
              </a:defRPr>
            </a:lvl1pPr>
            <a:lvl2pPr marL="184286" indent="0">
              <a:buNone/>
              <a:defRPr>
                <a:solidFill>
                  <a:srgbClr val="FF0000"/>
                </a:solidFill>
              </a:defRPr>
            </a:lvl2pPr>
            <a:lvl3pPr marL="343152" indent="0">
              <a:buNone/>
              <a:defRPr>
                <a:solidFill>
                  <a:srgbClr val="FF0000"/>
                </a:solidFill>
              </a:defRPr>
            </a:lvl3pPr>
            <a:lvl4pPr marL="1372595" indent="0">
              <a:buNone/>
              <a:defRPr>
                <a:solidFill>
                  <a:srgbClr val="FF0000"/>
                </a:solidFill>
              </a:defRPr>
            </a:lvl4pPr>
            <a:lvl5pPr marL="1830123" indent="0">
              <a:buNone/>
              <a:defRPr>
                <a:solidFill>
                  <a:srgbClr val="FF0000"/>
                </a:solidFill>
              </a:defRPr>
            </a:lvl5pPr>
          </a:lstStyle>
          <a:p>
            <a:pPr lvl="0"/>
            <a:r>
              <a:rPr lang="fr-FR" dirty="0"/>
              <a:t>Lorem ipsum </a:t>
            </a:r>
            <a:r>
              <a:rPr lang="fr-FR" dirty="0" err="1"/>
              <a:t>dolor</a:t>
            </a:r>
            <a:r>
              <a:rPr lang="fr-FR" dirty="0"/>
              <a:t> </a:t>
            </a:r>
            <a:r>
              <a:rPr lang="fr-FR" dirty="0" err="1"/>
              <a:t>sit</a:t>
            </a:r>
            <a:r>
              <a:rPr lang="fr-FR" dirty="0"/>
              <a:t> </a:t>
            </a:r>
            <a:r>
              <a:rPr lang="fr-FR" dirty="0" err="1"/>
              <a:t>amet</a:t>
            </a:r>
            <a:r>
              <a:rPr lang="fr-FR" dirty="0"/>
              <a:t>, </a:t>
            </a:r>
            <a:r>
              <a:rPr lang="fr-FR" dirty="0" err="1"/>
              <a:t>consectetur</a:t>
            </a:r>
            <a:r>
              <a:rPr lang="fr-FR" dirty="0"/>
              <a:t> </a:t>
            </a:r>
            <a:r>
              <a:rPr lang="fr-FR" dirty="0" err="1"/>
              <a:t>adipiscing</a:t>
            </a:r>
            <a:r>
              <a:rPr lang="fr-FR" dirty="0"/>
              <a:t> </a:t>
            </a:r>
            <a:r>
              <a:rPr lang="fr-FR" dirty="0" err="1"/>
              <a:t>elit</a:t>
            </a:r>
            <a:r>
              <a:rPr lang="fr-FR" dirty="0"/>
              <a:t>. </a:t>
            </a:r>
            <a:r>
              <a:rPr lang="fr-FR" dirty="0" err="1"/>
              <a:t>Praesent</a:t>
            </a:r>
            <a:r>
              <a:rPr lang="fr-FR" dirty="0"/>
              <a:t> </a:t>
            </a:r>
            <a:r>
              <a:rPr lang="fr-FR" dirty="0" err="1"/>
              <a:t>hendrerit</a:t>
            </a:r>
            <a:r>
              <a:rPr lang="fr-FR" dirty="0"/>
              <a:t> </a:t>
            </a:r>
            <a:r>
              <a:rPr lang="fr-FR" dirty="0" err="1"/>
              <a:t>lacinia</a:t>
            </a:r>
            <a:r>
              <a:rPr lang="fr-FR" dirty="0"/>
              <a:t> </a:t>
            </a:r>
            <a:r>
              <a:rPr lang="fr-FR" dirty="0" err="1"/>
              <a:t>placerat</a:t>
            </a:r>
            <a:r>
              <a:rPr lang="fr-FR" dirty="0"/>
              <a:t>. </a:t>
            </a:r>
          </a:p>
        </p:txBody>
      </p:sp>
      <p:sp>
        <p:nvSpPr>
          <p:cNvPr id="9" name="Espace réservé du texte 6">
            <a:extLst>
              <a:ext uri="{FF2B5EF4-FFF2-40B4-BE49-F238E27FC236}">
                <a16:creationId xmlns:a16="http://schemas.microsoft.com/office/drawing/2014/main" id="{9358AD63-E459-F89D-5CFD-8811589D16AC}"/>
              </a:ext>
            </a:extLst>
          </p:cNvPr>
          <p:cNvSpPr>
            <a:spLocks noGrp="1"/>
          </p:cNvSpPr>
          <p:nvPr>
            <p:ph type="body" sz="quarter" idx="13" hasCustomPrompt="1"/>
          </p:nvPr>
        </p:nvSpPr>
        <p:spPr>
          <a:xfrm>
            <a:off x="287338" y="4210783"/>
            <a:ext cx="8569324" cy="184666"/>
          </a:xfrm>
          <a:prstGeom prst="rect">
            <a:avLst/>
          </a:prstGeom>
        </p:spPr>
        <p:txBody>
          <a:bodyPr lIns="0" tIns="0" rIns="0" bIns="0" anchor="ctr" anchorCtr="0">
            <a:spAutoFit/>
          </a:bodyPr>
          <a:lstStyle>
            <a:lvl1pPr marL="0" indent="0" algn="ctr">
              <a:buNone/>
              <a:defRPr sz="1200" b="1">
                <a:solidFill>
                  <a:schemeClr val="bg1"/>
                </a:solidFill>
              </a:defRPr>
            </a:lvl1pPr>
            <a:lvl2pPr marL="184286" indent="0">
              <a:buNone/>
              <a:defRPr>
                <a:solidFill>
                  <a:srgbClr val="FF0000"/>
                </a:solidFill>
              </a:defRPr>
            </a:lvl2pPr>
            <a:lvl3pPr marL="343152" indent="0">
              <a:buNone/>
              <a:defRPr>
                <a:solidFill>
                  <a:srgbClr val="FF0000"/>
                </a:solidFill>
              </a:defRPr>
            </a:lvl3pPr>
            <a:lvl4pPr marL="1372595" indent="0">
              <a:buNone/>
              <a:defRPr>
                <a:solidFill>
                  <a:srgbClr val="FF0000"/>
                </a:solidFill>
              </a:defRPr>
            </a:lvl4pPr>
            <a:lvl5pPr marL="1830123" indent="0">
              <a:buNone/>
              <a:defRPr>
                <a:solidFill>
                  <a:srgbClr val="FF0000"/>
                </a:solidFill>
              </a:defRPr>
            </a:lvl5pPr>
          </a:lstStyle>
          <a:p>
            <a:pPr lvl="0"/>
            <a:r>
              <a:rPr lang="fr-FR" dirty="0"/>
              <a:t>Lorem ipsum </a:t>
            </a:r>
            <a:r>
              <a:rPr lang="fr-FR" dirty="0" err="1"/>
              <a:t>dolor</a:t>
            </a:r>
            <a:r>
              <a:rPr lang="fr-FR" dirty="0"/>
              <a:t> </a:t>
            </a:r>
            <a:r>
              <a:rPr lang="fr-FR" dirty="0" err="1"/>
              <a:t>sit</a:t>
            </a:r>
            <a:r>
              <a:rPr lang="fr-FR" dirty="0"/>
              <a:t> </a:t>
            </a:r>
            <a:r>
              <a:rPr lang="fr-FR" dirty="0" err="1"/>
              <a:t>amet</a:t>
            </a:r>
            <a:r>
              <a:rPr lang="fr-FR" dirty="0"/>
              <a:t>, </a:t>
            </a:r>
            <a:r>
              <a:rPr lang="fr-FR" dirty="0" err="1"/>
              <a:t>consectetur</a:t>
            </a:r>
            <a:r>
              <a:rPr lang="fr-FR" dirty="0"/>
              <a:t> </a:t>
            </a:r>
            <a:r>
              <a:rPr lang="fr-FR" dirty="0" err="1"/>
              <a:t>adipiscing</a:t>
            </a:r>
            <a:r>
              <a:rPr lang="fr-FR" dirty="0"/>
              <a:t> </a:t>
            </a:r>
            <a:r>
              <a:rPr lang="fr-FR" dirty="0" err="1"/>
              <a:t>elit</a:t>
            </a:r>
            <a:r>
              <a:rPr lang="fr-FR" dirty="0"/>
              <a:t>. </a:t>
            </a:r>
            <a:r>
              <a:rPr lang="fr-FR" dirty="0" err="1"/>
              <a:t>Praesent</a:t>
            </a:r>
            <a:r>
              <a:rPr lang="fr-FR" dirty="0"/>
              <a:t> </a:t>
            </a:r>
            <a:r>
              <a:rPr lang="fr-FR" dirty="0" err="1"/>
              <a:t>hendrerit</a:t>
            </a:r>
            <a:r>
              <a:rPr lang="fr-FR" dirty="0"/>
              <a:t> </a:t>
            </a:r>
            <a:r>
              <a:rPr lang="fr-FR" dirty="0" err="1"/>
              <a:t>lacinia</a:t>
            </a:r>
            <a:r>
              <a:rPr lang="fr-FR" dirty="0"/>
              <a:t> </a:t>
            </a:r>
            <a:r>
              <a:rPr lang="fr-FR" dirty="0" err="1"/>
              <a:t>placerat</a:t>
            </a:r>
            <a:r>
              <a:rPr lang="fr-FR" dirty="0"/>
              <a:t>. </a:t>
            </a:r>
          </a:p>
        </p:txBody>
      </p:sp>
    </p:spTree>
    <p:extLst>
      <p:ext uri="{BB962C8B-B14F-4D97-AF65-F5344CB8AC3E}">
        <p14:creationId xmlns:p14="http://schemas.microsoft.com/office/powerpoint/2010/main" val="347451785"/>
      </p:ext>
    </p:extLst>
  </p:cSld>
  <p:clrMapOvr>
    <a:masterClrMapping/>
  </p:clrMapOvr>
  <p:transition>
    <p:fade/>
  </p:transition>
  <p:extLst>
    <p:ext uri="{DCECCB84-F9BA-43D5-87BE-67443E8EF086}">
      <p15:sldGuideLst xmlns:p15="http://schemas.microsoft.com/office/powerpoint/2012/main">
        <p15:guide id="1" pos="5579">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CHAPTER">
    <p:bg>
      <p:bgPr>
        <a:solidFill>
          <a:schemeClr val="bg1"/>
        </a:solidFill>
        <a:effectLst/>
      </p:bgPr>
    </p:bg>
    <p:spTree>
      <p:nvGrpSpPr>
        <p:cNvPr id="1" name=""/>
        <p:cNvGrpSpPr/>
        <p:nvPr/>
      </p:nvGrpSpPr>
      <p:grpSpPr>
        <a:xfrm>
          <a:off x="0" y="0"/>
          <a:ext cx="0" cy="0"/>
          <a:chOff x="0" y="0"/>
          <a:chExt cx="0" cy="0"/>
        </a:xfrm>
      </p:grpSpPr>
      <p:sp>
        <p:nvSpPr>
          <p:cNvPr id="26" name="Espace réservé pour une image  11">
            <a:extLst>
              <a:ext uri="{FF2B5EF4-FFF2-40B4-BE49-F238E27FC236}">
                <a16:creationId xmlns:a16="http://schemas.microsoft.com/office/drawing/2014/main" id="{EBB2A290-80EC-4D41-AB7F-4A0708C532AB}"/>
              </a:ext>
            </a:extLst>
          </p:cNvPr>
          <p:cNvSpPr>
            <a:spLocks noGrp="1"/>
          </p:cNvSpPr>
          <p:nvPr>
            <p:ph type="pic" sz="quarter" idx="22"/>
          </p:nvPr>
        </p:nvSpPr>
        <p:spPr>
          <a:xfrm>
            <a:off x="1" y="0"/>
            <a:ext cx="3651142" cy="5145088"/>
          </a:xfrm>
          <a:prstGeom prst="rect">
            <a:avLst/>
          </a:prstGeom>
        </p:spPr>
        <p:txBody>
          <a:bodyPr/>
          <a:lstStyle>
            <a:lvl1pPr marL="0" indent="0">
              <a:buNone/>
              <a:defRPr/>
            </a:lvl1pPr>
          </a:lstStyle>
          <a:p>
            <a:endParaRPr lang="fr-FR"/>
          </a:p>
        </p:txBody>
      </p:sp>
      <p:sp>
        <p:nvSpPr>
          <p:cNvPr id="8" name="Espace réservé du texte 7">
            <a:extLst>
              <a:ext uri="{FF2B5EF4-FFF2-40B4-BE49-F238E27FC236}">
                <a16:creationId xmlns:a16="http://schemas.microsoft.com/office/drawing/2014/main" id="{99D89894-D0E9-4EC0-9E26-DD5A1B2E5E57}"/>
              </a:ext>
            </a:extLst>
          </p:cNvPr>
          <p:cNvSpPr>
            <a:spLocks noGrp="1"/>
          </p:cNvSpPr>
          <p:nvPr>
            <p:ph type="body" sz="quarter" idx="10" hasCustomPrompt="1"/>
          </p:nvPr>
        </p:nvSpPr>
        <p:spPr>
          <a:xfrm>
            <a:off x="4104655" y="1767832"/>
            <a:ext cx="3359385" cy="1693359"/>
          </a:xfrm>
          <a:prstGeom prst="rect">
            <a:avLst/>
          </a:prstGeom>
        </p:spPr>
        <p:txBody>
          <a:bodyPr lIns="0" anchor="ctr" anchorCtr="0">
            <a:noAutofit/>
          </a:bodyPr>
          <a:lstStyle>
            <a:lvl1pPr marL="0" indent="0" algn="l">
              <a:lnSpc>
                <a:spcPct val="90000"/>
              </a:lnSpc>
              <a:spcBef>
                <a:spcPts val="0"/>
              </a:spcBef>
              <a:buNone/>
              <a:defRPr sz="2600" b="1">
                <a:solidFill>
                  <a:schemeClr val="accent2"/>
                </a:solidFill>
                <a:latin typeface="+mj-lt"/>
              </a:defRPr>
            </a:lvl1pPr>
            <a:lvl2pPr marL="184286" indent="0">
              <a:buNone/>
              <a:defRPr>
                <a:latin typeface="+mn-lt"/>
              </a:defRPr>
            </a:lvl2pPr>
            <a:lvl3pPr marL="343152" indent="0">
              <a:buNone/>
              <a:defRPr>
                <a:latin typeface="+mn-lt"/>
              </a:defRPr>
            </a:lvl3pPr>
            <a:lvl4pPr marL="1372595" indent="0">
              <a:buNone/>
              <a:defRPr>
                <a:latin typeface="+mn-lt"/>
              </a:defRPr>
            </a:lvl4pPr>
            <a:lvl5pPr marL="1830123" indent="0">
              <a:buNone/>
              <a:defRPr>
                <a:latin typeface="+mn-lt"/>
              </a:defRPr>
            </a:lvl5pPr>
          </a:lstStyle>
          <a:p>
            <a:pPr lvl="0"/>
            <a:r>
              <a:rPr lang="da-DK" dirty="0"/>
              <a:t>Lorem ipsum</a:t>
            </a:r>
            <a:br>
              <a:rPr lang="da-DK" dirty="0"/>
            </a:br>
            <a:r>
              <a:rPr lang="da-DK" dirty="0"/>
              <a:t>dolor sit amet</a:t>
            </a:r>
            <a:endParaRPr lang="fr-FR" dirty="0"/>
          </a:p>
        </p:txBody>
      </p:sp>
      <p:sp>
        <p:nvSpPr>
          <p:cNvPr id="13" name="Espace réservé du texte 3">
            <a:extLst>
              <a:ext uri="{FF2B5EF4-FFF2-40B4-BE49-F238E27FC236}">
                <a16:creationId xmlns:a16="http://schemas.microsoft.com/office/drawing/2014/main" id="{D575B653-E75E-4D6F-B409-9D8F0B51435D}"/>
              </a:ext>
            </a:extLst>
          </p:cNvPr>
          <p:cNvSpPr>
            <a:spLocks noGrp="1"/>
          </p:cNvSpPr>
          <p:nvPr>
            <p:ph type="body" sz="quarter" idx="13" hasCustomPrompt="1"/>
          </p:nvPr>
        </p:nvSpPr>
        <p:spPr>
          <a:xfrm>
            <a:off x="4104655" y="1172722"/>
            <a:ext cx="3359386" cy="511175"/>
          </a:xfrm>
          <a:prstGeom prst="rect">
            <a:avLst/>
          </a:prstGeom>
        </p:spPr>
        <p:txBody>
          <a:bodyPr lIns="0" anchor="b" anchorCtr="0"/>
          <a:lstStyle>
            <a:lvl1pPr marL="0" indent="0" algn="l">
              <a:buNone/>
              <a:defRPr sz="2000">
                <a:solidFill>
                  <a:schemeClr val="accent4"/>
                </a:solidFill>
              </a:defRPr>
            </a:lvl1pPr>
            <a:lvl2pPr marL="184286" indent="0" algn="ctr">
              <a:buNone/>
              <a:defRPr>
                <a:solidFill>
                  <a:schemeClr val="tx1"/>
                </a:solidFill>
              </a:defRPr>
            </a:lvl2pPr>
            <a:lvl3pPr marL="343152" indent="0" algn="ctr">
              <a:buNone/>
              <a:defRPr>
                <a:solidFill>
                  <a:schemeClr val="tx1"/>
                </a:solidFill>
              </a:defRPr>
            </a:lvl3pPr>
            <a:lvl4pPr marL="1372595" indent="0" algn="ctr">
              <a:buNone/>
              <a:defRPr>
                <a:solidFill>
                  <a:schemeClr val="tx1"/>
                </a:solidFill>
              </a:defRPr>
            </a:lvl4pPr>
            <a:lvl5pPr marL="1830123" indent="0" algn="ctr">
              <a:buNone/>
              <a:defRPr>
                <a:solidFill>
                  <a:schemeClr val="tx1"/>
                </a:solidFill>
              </a:defRPr>
            </a:lvl5pPr>
          </a:lstStyle>
          <a:p>
            <a:pPr lvl="0"/>
            <a:r>
              <a:rPr lang="fr-FR" err="1"/>
              <a:t>Chapter</a:t>
            </a:r>
            <a:r>
              <a:rPr lang="fr-FR"/>
              <a:t> 01</a:t>
            </a:r>
          </a:p>
        </p:txBody>
      </p:sp>
      <p:pic>
        <p:nvPicPr>
          <p:cNvPr id="9" name="Image 8">
            <a:extLst>
              <a:ext uri="{FF2B5EF4-FFF2-40B4-BE49-F238E27FC236}">
                <a16:creationId xmlns:a16="http://schemas.microsoft.com/office/drawing/2014/main" id="{845DF7EE-7BCF-4102-B7A8-B8F30BEEB494}"/>
              </a:ext>
            </a:extLst>
          </p:cNvPr>
          <p:cNvPicPr>
            <a:picLocks noChangeAspect="1"/>
          </p:cNvPicPr>
          <p:nvPr userDrawn="1"/>
        </p:nvPicPr>
        <p:blipFill>
          <a:blip r:embed="rId2"/>
          <a:srcRect/>
          <a:stretch/>
        </p:blipFill>
        <p:spPr>
          <a:xfrm>
            <a:off x="8037563" y="4837246"/>
            <a:ext cx="817635" cy="173146"/>
          </a:xfrm>
          <a:prstGeom prst="rect">
            <a:avLst/>
          </a:prstGeom>
          <a:noFill/>
        </p:spPr>
      </p:pic>
      <p:grpSp>
        <p:nvGrpSpPr>
          <p:cNvPr id="16" name="Groupe 15">
            <a:extLst>
              <a:ext uri="{FF2B5EF4-FFF2-40B4-BE49-F238E27FC236}">
                <a16:creationId xmlns:a16="http://schemas.microsoft.com/office/drawing/2014/main" id="{5D6F8FA4-48E5-21EC-199A-43C0B70F4374}"/>
              </a:ext>
            </a:extLst>
          </p:cNvPr>
          <p:cNvGrpSpPr/>
          <p:nvPr userDrawn="1"/>
        </p:nvGrpSpPr>
        <p:grpSpPr>
          <a:xfrm>
            <a:off x="4104655" y="3616857"/>
            <a:ext cx="995611" cy="72008"/>
            <a:chOff x="479376" y="980728"/>
            <a:chExt cx="995611" cy="72008"/>
          </a:xfrm>
        </p:grpSpPr>
        <p:cxnSp>
          <p:nvCxnSpPr>
            <p:cNvPr id="17" name="Connecteur droit 16">
              <a:extLst>
                <a:ext uri="{FF2B5EF4-FFF2-40B4-BE49-F238E27FC236}">
                  <a16:creationId xmlns:a16="http://schemas.microsoft.com/office/drawing/2014/main" id="{9D1B0D41-C458-FEE5-0B93-12C4E225C583}"/>
                </a:ext>
              </a:extLst>
            </p:cNvPr>
            <p:cNvCxnSpPr>
              <a:cxnSpLocks/>
            </p:cNvCxnSpPr>
            <p:nvPr userDrawn="1"/>
          </p:nvCxnSpPr>
          <p:spPr>
            <a:xfrm>
              <a:off x="479376" y="1047118"/>
              <a:ext cx="995611" cy="0"/>
            </a:xfrm>
            <a:prstGeom prst="line">
              <a:avLst/>
            </a:prstGeom>
            <a:noFill/>
            <a:ln w="12700" cap="flat" cmpd="sng" algn="ctr">
              <a:solidFill>
                <a:schemeClr val="accent4"/>
              </a:solidFill>
              <a:prstDash val="solid"/>
              <a:miter lim="800000"/>
            </a:ln>
            <a:effectLst/>
          </p:spPr>
        </p:cxnSp>
        <p:sp>
          <p:nvSpPr>
            <p:cNvPr id="18" name="Rectangle 17">
              <a:extLst>
                <a:ext uri="{FF2B5EF4-FFF2-40B4-BE49-F238E27FC236}">
                  <a16:creationId xmlns:a16="http://schemas.microsoft.com/office/drawing/2014/main" id="{C2BF881F-F4F9-28B8-D517-60C2B4FC0349}"/>
                </a:ext>
              </a:extLst>
            </p:cNvPr>
            <p:cNvSpPr/>
            <p:nvPr userDrawn="1"/>
          </p:nvSpPr>
          <p:spPr>
            <a:xfrm>
              <a:off x="479376" y="980728"/>
              <a:ext cx="504056" cy="72008"/>
            </a:xfrm>
            <a:prstGeom prst="rect">
              <a:avLst/>
            </a:prstGeom>
            <a:gradFill>
              <a:gsLst>
                <a:gs pos="0">
                  <a:schemeClr val="accent5"/>
                </a:gs>
                <a:gs pos="100000">
                  <a:schemeClr val="accent4"/>
                </a:gs>
              </a:gsLst>
              <a:lin ang="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srgbClr val="FFFFFF"/>
                </a:solidFill>
                <a:effectLst/>
                <a:uLnTx/>
                <a:uFillTx/>
                <a:latin typeface="Segoe UI"/>
                <a:ea typeface="+mn-ea"/>
                <a:cs typeface="+mn-cs"/>
              </a:endParaRPr>
            </a:p>
          </p:txBody>
        </p:sp>
      </p:grpSp>
    </p:spTree>
    <p:extLst>
      <p:ext uri="{BB962C8B-B14F-4D97-AF65-F5344CB8AC3E}">
        <p14:creationId xmlns:p14="http://schemas.microsoft.com/office/powerpoint/2010/main" val="3021152582"/>
      </p:ext>
    </p:extLst>
  </p:cSld>
  <p:clrMapOvr>
    <a:masterClrMapping/>
  </p:clrMapOvr>
  <p:transition>
    <p:fade/>
  </p:transition>
  <p:extLst>
    <p:ext uri="{DCECCB84-F9BA-43D5-87BE-67443E8EF086}">
      <p15:sldGuideLst xmlns:p15="http://schemas.microsoft.com/office/powerpoint/2012/main">
        <p15:guide id="1" pos="5579">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_Whi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8B5E11D-EF93-41A8-A600-0E2A21B23E4D}"/>
              </a:ext>
            </a:extLst>
          </p:cNvPr>
          <p:cNvSpPr>
            <a:spLocks noGrp="1"/>
          </p:cNvSpPr>
          <p:nvPr>
            <p:ph type="title" hasCustomPrompt="1"/>
          </p:nvPr>
        </p:nvSpPr>
        <p:spPr/>
        <p:txBody>
          <a:bodyPr/>
          <a:lstStyle/>
          <a:p>
            <a:r>
              <a:rPr lang="en-US" dirty="0"/>
              <a:t>Click here to add a title </a:t>
            </a:r>
            <a:endParaRPr lang="fr-FR" dirty="0"/>
          </a:p>
        </p:txBody>
      </p:sp>
      <p:sp>
        <p:nvSpPr>
          <p:cNvPr id="5" name="Espace réservé du pied de page 4">
            <a:extLst>
              <a:ext uri="{FF2B5EF4-FFF2-40B4-BE49-F238E27FC236}">
                <a16:creationId xmlns:a16="http://schemas.microsoft.com/office/drawing/2014/main" id="{D62B4ADC-2F3D-9A7B-F4CB-9D3FBC2D1510}"/>
              </a:ext>
            </a:extLst>
          </p:cNvPr>
          <p:cNvSpPr>
            <a:spLocks noGrp="1"/>
          </p:cNvSpPr>
          <p:nvPr>
            <p:ph type="ftr" sz="quarter" idx="3"/>
          </p:nvPr>
        </p:nvSpPr>
        <p:spPr>
          <a:xfrm>
            <a:off x="506983" y="4759334"/>
            <a:ext cx="6708203" cy="129416"/>
          </a:xfrm>
          <a:prstGeom prst="rect">
            <a:avLst/>
          </a:prstGeom>
        </p:spPr>
        <p:txBody>
          <a:bodyPr vert="horz" lIns="91440" tIns="45720" rIns="91440" bIns="45720" rtlCol="0" anchor="ctr"/>
          <a:lstStyle>
            <a:lvl1pPr algn="l">
              <a:defRPr sz="800">
                <a:solidFill>
                  <a:schemeClr val="bg2">
                    <a:lumMod val="60000"/>
                    <a:lumOff val="40000"/>
                  </a:schemeClr>
                </a:solidFill>
              </a:defRPr>
            </a:lvl1pPr>
          </a:lstStyle>
          <a:p>
            <a:r>
              <a:rPr lang="en-US"/>
              <a:t>Application Engineering / SED Spain / 14/03/2023</a:t>
            </a:r>
            <a:endParaRPr lang="fr-FR" dirty="0"/>
          </a:p>
        </p:txBody>
      </p:sp>
      <p:sp>
        <p:nvSpPr>
          <p:cNvPr id="6" name="Espace réservé du contenu 3">
            <a:extLst>
              <a:ext uri="{FF2B5EF4-FFF2-40B4-BE49-F238E27FC236}">
                <a16:creationId xmlns:a16="http://schemas.microsoft.com/office/drawing/2014/main" id="{14E6BA19-6303-EEAE-18EC-0686F94CEE20}"/>
              </a:ext>
            </a:extLst>
          </p:cNvPr>
          <p:cNvSpPr>
            <a:spLocks noGrp="1"/>
          </p:cNvSpPr>
          <p:nvPr>
            <p:ph sz="quarter" idx="11"/>
          </p:nvPr>
        </p:nvSpPr>
        <p:spPr>
          <a:xfrm>
            <a:off x="287338" y="1017589"/>
            <a:ext cx="8569325" cy="3606800"/>
          </a:xfrm>
          <a:prstGeom prst="rect">
            <a:avLst/>
          </a:prstGeom>
        </p:spPr>
        <p:txBody>
          <a:bodyPr/>
          <a:lstStyle>
            <a:lvl1pPr marL="0" indent="0">
              <a:buNone/>
              <a:defRPr>
                <a:solidFill>
                  <a:schemeClr val="bg1"/>
                </a:solidFill>
              </a:defRPr>
            </a:lvl1pPr>
          </a:lstStyle>
          <a:p>
            <a:pPr lvl="0"/>
            <a:endParaRPr lang="fr-FR" dirty="0"/>
          </a:p>
        </p:txBody>
      </p:sp>
    </p:spTree>
    <p:extLst>
      <p:ext uri="{BB962C8B-B14F-4D97-AF65-F5344CB8AC3E}">
        <p14:creationId xmlns:p14="http://schemas.microsoft.com/office/powerpoint/2010/main" val="2537600278"/>
      </p:ext>
    </p:extLst>
  </p:cSld>
  <p:clrMapOvr>
    <a:masterClrMapping/>
  </p:clrMapOvr>
  <p:transition>
    <p:fade/>
  </p:transition>
  <p:extLst>
    <p:ext uri="{DCECCB84-F9BA-43D5-87BE-67443E8EF086}">
      <p15:sldGuideLst xmlns:p15="http://schemas.microsoft.com/office/powerpoint/2012/main">
        <p15:guide id="1" pos="5579"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_TEXT_White">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3B9C1BD4-2402-4571-9F04-505A7FE75AF9}"/>
              </a:ext>
            </a:extLst>
          </p:cNvPr>
          <p:cNvSpPr>
            <a:spLocks noGrp="1"/>
          </p:cNvSpPr>
          <p:nvPr>
            <p:ph type="body" sz="quarter" idx="10" hasCustomPrompt="1"/>
          </p:nvPr>
        </p:nvSpPr>
        <p:spPr>
          <a:xfrm>
            <a:off x="287338" y="1017588"/>
            <a:ext cx="8569324" cy="3606800"/>
          </a:xfrm>
          <a:prstGeom prst="rect">
            <a:avLst/>
          </a:prstGeom>
        </p:spPr>
        <p:txBody>
          <a:bodyPr/>
          <a:lstStyle>
            <a:lvl1pPr>
              <a:lnSpc>
                <a:spcPct val="90000"/>
              </a:lnSpc>
              <a:spcBef>
                <a:spcPts val="800"/>
              </a:spcBef>
              <a:buClr>
                <a:srgbClr val="FFB600"/>
              </a:buClr>
              <a:defRPr sz="1600" b="1">
                <a:solidFill>
                  <a:schemeClr val="accent2"/>
                </a:solidFill>
              </a:defRPr>
            </a:lvl1pPr>
            <a:lvl2pPr marL="355736" indent="-171450">
              <a:lnSpc>
                <a:spcPct val="90000"/>
              </a:lnSpc>
              <a:spcBef>
                <a:spcPts val="400"/>
              </a:spcBef>
              <a:buClr>
                <a:srgbClr val="FFB600"/>
              </a:buClr>
              <a:buFont typeface="Wingdings" panose="05000000000000000000" pitchFamily="2" charset="2"/>
              <a:buChar char="§"/>
              <a:tabLst/>
              <a:defRPr sz="1400">
                <a:solidFill>
                  <a:schemeClr val="accent2"/>
                </a:solidFill>
              </a:defRPr>
            </a:lvl2pPr>
            <a:lvl3pPr marL="533400" indent="-171450">
              <a:lnSpc>
                <a:spcPct val="90000"/>
              </a:lnSpc>
              <a:spcBef>
                <a:spcPts val="400"/>
              </a:spcBef>
              <a:buClr>
                <a:srgbClr val="FFB600"/>
              </a:buClr>
              <a:buFont typeface="Wingdings" panose="05000000000000000000" pitchFamily="2" charset="2"/>
              <a:buChar char="§"/>
              <a:tabLst/>
              <a:defRPr sz="1200">
                <a:solidFill>
                  <a:schemeClr val="accent2"/>
                </a:solidFill>
              </a:defRPr>
            </a:lvl3pPr>
            <a:lvl4pPr marL="714375" indent="-171450">
              <a:lnSpc>
                <a:spcPct val="90000"/>
              </a:lnSpc>
              <a:spcBef>
                <a:spcPts val="600"/>
              </a:spcBef>
              <a:buClr>
                <a:schemeClr val="accent1"/>
              </a:buClr>
              <a:buFont typeface="Wingdings" panose="05000000000000000000" pitchFamily="2" charset="2"/>
              <a:buChar char="§"/>
              <a:tabLst/>
              <a:defRPr sz="1200">
                <a:solidFill>
                  <a:schemeClr val="tx2"/>
                </a:solidFill>
                <a:latin typeface="+mn-lt"/>
              </a:defRPr>
            </a:lvl4pPr>
            <a:lvl5pPr marL="895350" indent="-171450">
              <a:lnSpc>
                <a:spcPct val="90000"/>
              </a:lnSpc>
              <a:spcBef>
                <a:spcPts val="600"/>
              </a:spcBef>
              <a:buClr>
                <a:schemeClr val="accent1"/>
              </a:buClr>
              <a:buFont typeface="Wingdings" panose="05000000000000000000" pitchFamily="2" charset="2"/>
              <a:buChar char="§"/>
              <a:tabLst/>
              <a:defRPr sz="1200">
                <a:solidFill>
                  <a:schemeClr val="tx2"/>
                </a:solidFill>
                <a:latin typeface="+mn-lt"/>
              </a:defRPr>
            </a:lvl5pPr>
          </a:lstStyle>
          <a:p>
            <a:pPr lvl="0"/>
            <a:r>
              <a:rPr lang="en-US" dirty="0"/>
              <a:t>Click here to add text </a:t>
            </a:r>
            <a:endParaRPr lang="fr-FR" dirty="0"/>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p:txBody>
      </p:sp>
      <p:sp>
        <p:nvSpPr>
          <p:cNvPr id="2" name="Titre 1">
            <a:extLst>
              <a:ext uri="{FF2B5EF4-FFF2-40B4-BE49-F238E27FC236}">
                <a16:creationId xmlns:a16="http://schemas.microsoft.com/office/drawing/2014/main" id="{02DE2A36-88EC-4A13-9346-E7A65DB242CD}"/>
              </a:ext>
            </a:extLst>
          </p:cNvPr>
          <p:cNvSpPr>
            <a:spLocks noGrp="1"/>
          </p:cNvSpPr>
          <p:nvPr>
            <p:ph type="title" hasCustomPrompt="1"/>
          </p:nvPr>
        </p:nvSpPr>
        <p:spPr/>
        <p:txBody>
          <a:bodyPr/>
          <a:lstStyle/>
          <a:p>
            <a:r>
              <a:rPr lang="en-US" dirty="0"/>
              <a:t>Click here to add a title </a:t>
            </a:r>
            <a:endParaRPr lang="fr-FR" dirty="0"/>
          </a:p>
        </p:txBody>
      </p:sp>
      <p:sp>
        <p:nvSpPr>
          <p:cNvPr id="5" name="Espace réservé du pied de page 4">
            <a:extLst>
              <a:ext uri="{FF2B5EF4-FFF2-40B4-BE49-F238E27FC236}">
                <a16:creationId xmlns:a16="http://schemas.microsoft.com/office/drawing/2014/main" id="{B0607D16-1B92-3382-E419-3AFAAEAAECBB}"/>
              </a:ext>
            </a:extLst>
          </p:cNvPr>
          <p:cNvSpPr>
            <a:spLocks noGrp="1"/>
          </p:cNvSpPr>
          <p:nvPr>
            <p:ph type="ftr" sz="quarter" idx="3"/>
          </p:nvPr>
        </p:nvSpPr>
        <p:spPr>
          <a:xfrm>
            <a:off x="506983" y="4759334"/>
            <a:ext cx="6708203" cy="129416"/>
          </a:xfrm>
          <a:prstGeom prst="rect">
            <a:avLst/>
          </a:prstGeom>
        </p:spPr>
        <p:txBody>
          <a:bodyPr vert="horz" lIns="91440" tIns="45720" rIns="91440" bIns="45720" rtlCol="0" anchor="ctr"/>
          <a:lstStyle>
            <a:lvl1pPr algn="l">
              <a:defRPr sz="800">
                <a:solidFill>
                  <a:schemeClr val="bg2">
                    <a:lumMod val="60000"/>
                    <a:lumOff val="40000"/>
                  </a:schemeClr>
                </a:solidFill>
              </a:defRPr>
            </a:lvl1pPr>
          </a:lstStyle>
          <a:p>
            <a:r>
              <a:rPr lang="en-US"/>
              <a:t>Application Engineering / SED Spain / 14/03/2023</a:t>
            </a:r>
            <a:endParaRPr lang="fr-FR" dirty="0"/>
          </a:p>
        </p:txBody>
      </p:sp>
    </p:spTree>
    <p:extLst>
      <p:ext uri="{BB962C8B-B14F-4D97-AF65-F5344CB8AC3E}">
        <p14:creationId xmlns:p14="http://schemas.microsoft.com/office/powerpoint/2010/main" val="3552416688"/>
      </p:ext>
    </p:extLst>
  </p:cSld>
  <p:clrMapOvr>
    <a:masterClrMapping/>
  </p:clrMapOvr>
  <p:transition>
    <p:fade/>
  </p:transition>
  <p:extLst>
    <p:ext uri="{DCECCB84-F9BA-43D5-87BE-67443E8EF086}">
      <p15:sldGuideLst xmlns:p15="http://schemas.microsoft.com/office/powerpoint/2012/main">
        <p15:guide id="1" pos="5579"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_TEXTx2_White">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3B9C1BD4-2402-4571-9F04-505A7FE75AF9}"/>
              </a:ext>
            </a:extLst>
          </p:cNvPr>
          <p:cNvSpPr>
            <a:spLocks noGrp="1"/>
          </p:cNvSpPr>
          <p:nvPr>
            <p:ph type="body" sz="quarter" idx="10" hasCustomPrompt="1"/>
          </p:nvPr>
        </p:nvSpPr>
        <p:spPr>
          <a:xfrm>
            <a:off x="287337" y="1017588"/>
            <a:ext cx="4219705" cy="3606800"/>
          </a:xfrm>
          <a:prstGeom prst="rect">
            <a:avLst/>
          </a:prstGeom>
        </p:spPr>
        <p:txBody>
          <a:bodyPr/>
          <a:lstStyle>
            <a:lvl1pPr>
              <a:lnSpc>
                <a:spcPct val="90000"/>
              </a:lnSpc>
              <a:spcBef>
                <a:spcPts val="800"/>
              </a:spcBef>
              <a:buClr>
                <a:srgbClr val="FFB600"/>
              </a:buClr>
              <a:defRPr sz="1600" b="1">
                <a:solidFill>
                  <a:schemeClr val="accent2"/>
                </a:solidFill>
              </a:defRPr>
            </a:lvl1pPr>
            <a:lvl2pPr marL="355736" indent="-171450">
              <a:lnSpc>
                <a:spcPct val="90000"/>
              </a:lnSpc>
              <a:spcBef>
                <a:spcPts val="400"/>
              </a:spcBef>
              <a:buClr>
                <a:srgbClr val="FFB600"/>
              </a:buClr>
              <a:buFont typeface="Wingdings" panose="05000000000000000000" pitchFamily="2" charset="2"/>
              <a:buChar char="§"/>
              <a:tabLst/>
              <a:defRPr sz="1400">
                <a:solidFill>
                  <a:schemeClr val="accent2"/>
                </a:solidFill>
              </a:defRPr>
            </a:lvl2pPr>
            <a:lvl3pPr marL="533400" indent="-171450">
              <a:lnSpc>
                <a:spcPct val="90000"/>
              </a:lnSpc>
              <a:spcBef>
                <a:spcPts val="400"/>
              </a:spcBef>
              <a:buClr>
                <a:srgbClr val="FFB600"/>
              </a:buClr>
              <a:buFont typeface="Wingdings" panose="05000000000000000000" pitchFamily="2" charset="2"/>
              <a:buChar char="§"/>
              <a:tabLst/>
              <a:defRPr sz="1200">
                <a:solidFill>
                  <a:schemeClr val="accent2"/>
                </a:solidFill>
              </a:defRPr>
            </a:lvl3pPr>
            <a:lvl4pPr marL="714375" indent="-171450">
              <a:lnSpc>
                <a:spcPct val="90000"/>
              </a:lnSpc>
              <a:spcBef>
                <a:spcPts val="600"/>
              </a:spcBef>
              <a:buClr>
                <a:schemeClr val="accent1"/>
              </a:buClr>
              <a:buFont typeface="Wingdings" panose="05000000000000000000" pitchFamily="2" charset="2"/>
              <a:buChar char="§"/>
              <a:tabLst/>
              <a:defRPr sz="1200">
                <a:solidFill>
                  <a:schemeClr val="tx2"/>
                </a:solidFill>
                <a:latin typeface="+mn-lt"/>
              </a:defRPr>
            </a:lvl4pPr>
            <a:lvl5pPr marL="895350" indent="-171450">
              <a:lnSpc>
                <a:spcPct val="90000"/>
              </a:lnSpc>
              <a:spcBef>
                <a:spcPts val="600"/>
              </a:spcBef>
              <a:buClr>
                <a:schemeClr val="accent1"/>
              </a:buClr>
              <a:buFont typeface="Wingdings" panose="05000000000000000000" pitchFamily="2" charset="2"/>
              <a:buChar char="§"/>
              <a:tabLst/>
              <a:defRPr sz="1200">
                <a:solidFill>
                  <a:schemeClr val="tx2"/>
                </a:solidFill>
                <a:latin typeface="+mn-lt"/>
              </a:defRPr>
            </a:lvl5pPr>
          </a:lstStyle>
          <a:p>
            <a:pPr lvl="0"/>
            <a:r>
              <a:rPr lang="en-US" dirty="0"/>
              <a:t>Click here to add text </a:t>
            </a:r>
            <a:endParaRPr lang="fr-FR" dirty="0"/>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p:txBody>
      </p:sp>
      <p:sp>
        <p:nvSpPr>
          <p:cNvPr id="2" name="Titre 1">
            <a:extLst>
              <a:ext uri="{FF2B5EF4-FFF2-40B4-BE49-F238E27FC236}">
                <a16:creationId xmlns:a16="http://schemas.microsoft.com/office/drawing/2014/main" id="{A2908127-A165-46B7-B40F-9C1A61E43E31}"/>
              </a:ext>
            </a:extLst>
          </p:cNvPr>
          <p:cNvSpPr>
            <a:spLocks noGrp="1"/>
          </p:cNvSpPr>
          <p:nvPr>
            <p:ph type="title" hasCustomPrompt="1"/>
          </p:nvPr>
        </p:nvSpPr>
        <p:spPr/>
        <p:txBody>
          <a:bodyPr/>
          <a:lstStyle/>
          <a:p>
            <a:r>
              <a:rPr lang="en-US" dirty="0"/>
              <a:t>Click here to add a title </a:t>
            </a:r>
            <a:endParaRPr lang="fr-FR" dirty="0"/>
          </a:p>
        </p:txBody>
      </p:sp>
      <p:sp>
        <p:nvSpPr>
          <p:cNvPr id="9" name="Espace réservé du texte 2">
            <a:extLst>
              <a:ext uri="{FF2B5EF4-FFF2-40B4-BE49-F238E27FC236}">
                <a16:creationId xmlns:a16="http://schemas.microsoft.com/office/drawing/2014/main" id="{83B0D2BD-64EB-4133-9A53-E4F4DEB7B025}"/>
              </a:ext>
            </a:extLst>
          </p:cNvPr>
          <p:cNvSpPr>
            <a:spLocks noGrp="1"/>
          </p:cNvSpPr>
          <p:nvPr>
            <p:ph type="body" sz="quarter" idx="11" hasCustomPrompt="1"/>
          </p:nvPr>
        </p:nvSpPr>
        <p:spPr>
          <a:xfrm>
            <a:off x="4641953" y="1017588"/>
            <a:ext cx="4214709" cy="3606800"/>
          </a:xfrm>
          <a:prstGeom prst="rect">
            <a:avLst/>
          </a:prstGeom>
        </p:spPr>
        <p:txBody>
          <a:bodyPr/>
          <a:lstStyle>
            <a:lvl1pPr>
              <a:lnSpc>
                <a:spcPct val="90000"/>
              </a:lnSpc>
              <a:spcBef>
                <a:spcPts val="800"/>
              </a:spcBef>
              <a:buClr>
                <a:srgbClr val="FFB600"/>
              </a:buClr>
              <a:defRPr sz="1600" b="1">
                <a:solidFill>
                  <a:schemeClr val="accent2"/>
                </a:solidFill>
              </a:defRPr>
            </a:lvl1pPr>
            <a:lvl2pPr marL="355736" indent="-171450">
              <a:lnSpc>
                <a:spcPct val="90000"/>
              </a:lnSpc>
              <a:spcBef>
                <a:spcPts val="400"/>
              </a:spcBef>
              <a:buClr>
                <a:srgbClr val="FFB600"/>
              </a:buClr>
              <a:buFont typeface="Wingdings" panose="05000000000000000000" pitchFamily="2" charset="2"/>
              <a:buChar char="§"/>
              <a:tabLst/>
              <a:defRPr sz="1400">
                <a:solidFill>
                  <a:schemeClr val="accent2"/>
                </a:solidFill>
              </a:defRPr>
            </a:lvl2pPr>
            <a:lvl3pPr marL="533400" indent="-171450">
              <a:lnSpc>
                <a:spcPct val="90000"/>
              </a:lnSpc>
              <a:spcBef>
                <a:spcPts val="400"/>
              </a:spcBef>
              <a:buClr>
                <a:srgbClr val="FFB600"/>
              </a:buClr>
              <a:buFont typeface="Wingdings" panose="05000000000000000000" pitchFamily="2" charset="2"/>
              <a:buChar char="§"/>
              <a:tabLst/>
              <a:defRPr sz="1200">
                <a:solidFill>
                  <a:schemeClr val="accent2"/>
                </a:solidFill>
              </a:defRPr>
            </a:lvl3pPr>
            <a:lvl4pPr marL="714375" indent="-171450">
              <a:lnSpc>
                <a:spcPct val="90000"/>
              </a:lnSpc>
              <a:spcBef>
                <a:spcPts val="600"/>
              </a:spcBef>
              <a:buClr>
                <a:schemeClr val="accent1"/>
              </a:buClr>
              <a:buFont typeface="Wingdings" panose="05000000000000000000" pitchFamily="2" charset="2"/>
              <a:buChar char="§"/>
              <a:tabLst/>
              <a:defRPr sz="1200">
                <a:solidFill>
                  <a:schemeClr val="tx2"/>
                </a:solidFill>
                <a:latin typeface="+mn-lt"/>
              </a:defRPr>
            </a:lvl4pPr>
            <a:lvl5pPr marL="895350" indent="-171450">
              <a:lnSpc>
                <a:spcPct val="90000"/>
              </a:lnSpc>
              <a:spcBef>
                <a:spcPts val="600"/>
              </a:spcBef>
              <a:buClr>
                <a:schemeClr val="accent1"/>
              </a:buClr>
              <a:buFont typeface="Wingdings" panose="05000000000000000000" pitchFamily="2" charset="2"/>
              <a:buChar char="§"/>
              <a:tabLst/>
              <a:defRPr sz="1200">
                <a:solidFill>
                  <a:schemeClr val="tx2"/>
                </a:solidFill>
                <a:latin typeface="+mn-lt"/>
              </a:defRPr>
            </a:lvl5pPr>
          </a:lstStyle>
          <a:p>
            <a:pPr lvl="0"/>
            <a:r>
              <a:rPr lang="en-US" dirty="0"/>
              <a:t>Click here to add text </a:t>
            </a:r>
            <a:endParaRPr lang="fr-FR" dirty="0"/>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p:txBody>
      </p:sp>
      <p:sp>
        <p:nvSpPr>
          <p:cNvPr id="6" name="Espace réservé du pied de page 4">
            <a:extLst>
              <a:ext uri="{FF2B5EF4-FFF2-40B4-BE49-F238E27FC236}">
                <a16:creationId xmlns:a16="http://schemas.microsoft.com/office/drawing/2014/main" id="{269925D1-628C-E93F-77A3-4DE682A3F3D9}"/>
              </a:ext>
            </a:extLst>
          </p:cNvPr>
          <p:cNvSpPr>
            <a:spLocks noGrp="1"/>
          </p:cNvSpPr>
          <p:nvPr>
            <p:ph type="ftr" sz="quarter" idx="3"/>
          </p:nvPr>
        </p:nvSpPr>
        <p:spPr>
          <a:xfrm>
            <a:off x="506983" y="4759334"/>
            <a:ext cx="6708203" cy="129416"/>
          </a:xfrm>
          <a:prstGeom prst="rect">
            <a:avLst/>
          </a:prstGeom>
        </p:spPr>
        <p:txBody>
          <a:bodyPr vert="horz" lIns="91440" tIns="45720" rIns="91440" bIns="45720" rtlCol="0" anchor="ctr"/>
          <a:lstStyle>
            <a:lvl1pPr algn="l">
              <a:defRPr sz="800">
                <a:solidFill>
                  <a:schemeClr val="bg2">
                    <a:lumMod val="60000"/>
                    <a:lumOff val="40000"/>
                  </a:schemeClr>
                </a:solidFill>
              </a:defRPr>
            </a:lvl1pPr>
          </a:lstStyle>
          <a:p>
            <a:r>
              <a:rPr lang="en-US"/>
              <a:t>Application Engineering / SED Spain / 14/03/2023</a:t>
            </a:r>
            <a:endParaRPr lang="fr-FR" dirty="0"/>
          </a:p>
        </p:txBody>
      </p:sp>
    </p:spTree>
    <p:extLst>
      <p:ext uri="{BB962C8B-B14F-4D97-AF65-F5344CB8AC3E}">
        <p14:creationId xmlns:p14="http://schemas.microsoft.com/office/powerpoint/2010/main" val="1365635704"/>
      </p:ext>
    </p:extLst>
  </p:cSld>
  <p:clrMapOvr>
    <a:masterClrMapping/>
  </p:clrMapOvr>
  <p:transition>
    <p:fade/>
  </p:transition>
  <p:extLst>
    <p:ext uri="{DCECCB84-F9BA-43D5-87BE-67443E8EF086}">
      <p15:sldGuideLst xmlns:p15="http://schemas.microsoft.com/office/powerpoint/2012/main">
        <p15:guide id="1" pos="5579"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_TEXT_Right_White">
    <p:spTree>
      <p:nvGrpSpPr>
        <p:cNvPr id="1" name=""/>
        <p:cNvGrpSpPr/>
        <p:nvPr/>
      </p:nvGrpSpPr>
      <p:grpSpPr>
        <a:xfrm>
          <a:off x="0" y="0"/>
          <a:ext cx="0" cy="0"/>
          <a:chOff x="0" y="0"/>
          <a:chExt cx="0" cy="0"/>
        </a:xfrm>
      </p:grpSpPr>
      <p:sp>
        <p:nvSpPr>
          <p:cNvPr id="7" name="Espace réservé du texte 2">
            <a:extLst>
              <a:ext uri="{FF2B5EF4-FFF2-40B4-BE49-F238E27FC236}">
                <a16:creationId xmlns:a16="http://schemas.microsoft.com/office/drawing/2014/main" id="{2BFB6794-DF54-4F15-843C-009B57583654}"/>
              </a:ext>
            </a:extLst>
          </p:cNvPr>
          <p:cNvSpPr>
            <a:spLocks noGrp="1"/>
          </p:cNvSpPr>
          <p:nvPr>
            <p:ph type="body" sz="quarter" idx="11" hasCustomPrompt="1"/>
          </p:nvPr>
        </p:nvSpPr>
        <p:spPr>
          <a:xfrm>
            <a:off x="4641953" y="1017588"/>
            <a:ext cx="4214709" cy="3606800"/>
          </a:xfrm>
          <a:prstGeom prst="rect">
            <a:avLst/>
          </a:prstGeom>
        </p:spPr>
        <p:txBody>
          <a:bodyPr/>
          <a:lstStyle>
            <a:lvl1pPr>
              <a:lnSpc>
                <a:spcPct val="90000"/>
              </a:lnSpc>
              <a:spcBef>
                <a:spcPts val="800"/>
              </a:spcBef>
              <a:buClr>
                <a:srgbClr val="FFB600"/>
              </a:buClr>
              <a:defRPr sz="1600" b="1">
                <a:solidFill>
                  <a:schemeClr val="accent2"/>
                </a:solidFill>
              </a:defRPr>
            </a:lvl1pPr>
            <a:lvl2pPr marL="355736" indent="-171450">
              <a:lnSpc>
                <a:spcPct val="90000"/>
              </a:lnSpc>
              <a:spcBef>
                <a:spcPts val="400"/>
              </a:spcBef>
              <a:buClr>
                <a:srgbClr val="FFB600"/>
              </a:buClr>
              <a:buFont typeface="Wingdings" panose="05000000000000000000" pitchFamily="2" charset="2"/>
              <a:buChar char="§"/>
              <a:tabLst/>
              <a:defRPr sz="1400">
                <a:solidFill>
                  <a:schemeClr val="accent2"/>
                </a:solidFill>
              </a:defRPr>
            </a:lvl2pPr>
            <a:lvl3pPr marL="533400" indent="-171450">
              <a:lnSpc>
                <a:spcPct val="90000"/>
              </a:lnSpc>
              <a:spcBef>
                <a:spcPts val="400"/>
              </a:spcBef>
              <a:buClr>
                <a:srgbClr val="FFB600"/>
              </a:buClr>
              <a:buFont typeface="Wingdings" panose="05000000000000000000" pitchFamily="2" charset="2"/>
              <a:buChar char="§"/>
              <a:tabLst/>
              <a:defRPr sz="1200">
                <a:solidFill>
                  <a:schemeClr val="accent2"/>
                </a:solidFill>
              </a:defRPr>
            </a:lvl3pPr>
            <a:lvl4pPr marL="714375" indent="-171450">
              <a:lnSpc>
                <a:spcPct val="90000"/>
              </a:lnSpc>
              <a:spcBef>
                <a:spcPts val="600"/>
              </a:spcBef>
              <a:buClr>
                <a:schemeClr val="accent1"/>
              </a:buClr>
              <a:buFont typeface="Wingdings" panose="05000000000000000000" pitchFamily="2" charset="2"/>
              <a:buChar char="§"/>
              <a:tabLst/>
              <a:defRPr sz="1200">
                <a:solidFill>
                  <a:schemeClr val="tx2"/>
                </a:solidFill>
                <a:latin typeface="+mn-lt"/>
              </a:defRPr>
            </a:lvl4pPr>
            <a:lvl5pPr marL="895350" indent="-171450">
              <a:lnSpc>
                <a:spcPct val="90000"/>
              </a:lnSpc>
              <a:spcBef>
                <a:spcPts val="600"/>
              </a:spcBef>
              <a:buClr>
                <a:schemeClr val="accent1"/>
              </a:buClr>
              <a:buFont typeface="Wingdings" panose="05000000000000000000" pitchFamily="2" charset="2"/>
              <a:buChar char="§"/>
              <a:tabLst/>
              <a:defRPr sz="1200">
                <a:solidFill>
                  <a:schemeClr val="tx2"/>
                </a:solidFill>
                <a:latin typeface="+mn-lt"/>
              </a:defRPr>
            </a:lvl5pPr>
          </a:lstStyle>
          <a:p>
            <a:pPr lvl="0"/>
            <a:r>
              <a:rPr lang="en-US" dirty="0"/>
              <a:t>Click here to add text </a:t>
            </a:r>
            <a:endParaRPr lang="fr-FR" dirty="0"/>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p:txBody>
      </p:sp>
      <p:sp>
        <p:nvSpPr>
          <p:cNvPr id="4" name="Espace réservé pour une image  3">
            <a:extLst>
              <a:ext uri="{FF2B5EF4-FFF2-40B4-BE49-F238E27FC236}">
                <a16:creationId xmlns:a16="http://schemas.microsoft.com/office/drawing/2014/main" id="{0938C6CF-C92A-455E-BDA8-BA47D4918DE7}"/>
              </a:ext>
            </a:extLst>
          </p:cNvPr>
          <p:cNvSpPr>
            <a:spLocks noGrp="1"/>
          </p:cNvSpPr>
          <p:nvPr>
            <p:ph type="pic" sz="quarter" idx="12"/>
          </p:nvPr>
        </p:nvSpPr>
        <p:spPr>
          <a:xfrm>
            <a:off x="287339" y="1017588"/>
            <a:ext cx="4214710" cy="3606800"/>
          </a:xfrm>
          <a:prstGeom prst="rect">
            <a:avLst/>
          </a:prstGeom>
        </p:spPr>
        <p:txBody>
          <a:bodyPr/>
          <a:lstStyle>
            <a:lvl1pPr marL="0" indent="0">
              <a:buNone/>
              <a:defRPr/>
            </a:lvl1pPr>
          </a:lstStyle>
          <a:p>
            <a:endParaRPr lang="fr-FR"/>
          </a:p>
        </p:txBody>
      </p:sp>
      <p:sp>
        <p:nvSpPr>
          <p:cNvPr id="2" name="Titre 1">
            <a:extLst>
              <a:ext uri="{FF2B5EF4-FFF2-40B4-BE49-F238E27FC236}">
                <a16:creationId xmlns:a16="http://schemas.microsoft.com/office/drawing/2014/main" id="{821182F8-39DD-402D-9322-090E37AF3ED0}"/>
              </a:ext>
            </a:extLst>
          </p:cNvPr>
          <p:cNvSpPr>
            <a:spLocks noGrp="1"/>
          </p:cNvSpPr>
          <p:nvPr>
            <p:ph type="title" hasCustomPrompt="1"/>
          </p:nvPr>
        </p:nvSpPr>
        <p:spPr/>
        <p:txBody>
          <a:bodyPr/>
          <a:lstStyle/>
          <a:p>
            <a:r>
              <a:rPr lang="en-US" dirty="0"/>
              <a:t>Click here to add a title </a:t>
            </a:r>
            <a:endParaRPr lang="fr-FR" dirty="0"/>
          </a:p>
        </p:txBody>
      </p:sp>
      <p:sp>
        <p:nvSpPr>
          <p:cNvPr id="8" name="Espace réservé du pied de page 4">
            <a:extLst>
              <a:ext uri="{FF2B5EF4-FFF2-40B4-BE49-F238E27FC236}">
                <a16:creationId xmlns:a16="http://schemas.microsoft.com/office/drawing/2014/main" id="{3B1F21EB-8662-8C41-3C0A-0F605CB04BF0}"/>
              </a:ext>
            </a:extLst>
          </p:cNvPr>
          <p:cNvSpPr>
            <a:spLocks noGrp="1"/>
          </p:cNvSpPr>
          <p:nvPr>
            <p:ph type="ftr" sz="quarter" idx="3"/>
          </p:nvPr>
        </p:nvSpPr>
        <p:spPr>
          <a:xfrm>
            <a:off x="506983" y="4759334"/>
            <a:ext cx="6708203" cy="129416"/>
          </a:xfrm>
          <a:prstGeom prst="rect">
            <a:avLst/>
          </a:prstGeom>
        </p:spPr>
        <p:txBody>
          <a:bodyPr vert="horz" lIns="91440" tIns="45720" rIns="91440" bIns="45720" rtlCol="0" anchor="ctr"/>
          <a:lstStyle>
            <a:lvl1pPr algn="l">
              <a:defRPr sz="800">
                <a:solidFill>
                  <a:schemeClr val="bg2">
                    <a:lumMod val="60000"/>
                    <a:lumOff val="40000"/>
                  </a:schemeClr>
                </a:solidFill>
              </a:defRPr>
            </a:lvl1pPr>
          </a:lstStyle>
          <a:p>
            <a:r>
              <a:rPr lang="en-US"/>
              <a:t>Application Engineering / SED Spain / 14/03/2023</a:t>
            </a:r>
            <a:endParaRPr lang="fr-FR" dirty="0"/>
          </a:p>
        </p:txBody>
      </p:sp>
    </p:spTree>
    <p:extLst>
      <p:ext uri="{BB962C8B-B14F-4D97-AF65-F5344CB8AC3E}">
        <p14:creationId xmlns:p14="http://schemas.microsoft.com/office/powerpoint/2010/main" val="3780257610"/>
      </p:ext>
    </p:extLst>
  </p:cSld>
  <p:clrMapOvr>
    <a:masterClrMapping/>
  </p:clrMapOvr>
  <p:transition>
    <p:fade/>
  </p:transition>
  <p:extLst>
    <p:ext uri="{DCECCB84-F9BA-43D5-87BE-67443E8EF086}">
      <p15:sldGuideLst xmlns:p15="http://schemas.microsoft.com/office/powerpoint/2012/main">
        <p15:guide id="1" pos="5579"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_TEXT_Left_White">
    <p:spTree>
      <p:nvGrpSpPr>
        <p:cNvPr id="1" name=""/>
        <p:cNvGrpSpPr/>
        <p:nvPr/>
      </p:nvGrpSpPr>
      <p:grpSpPr>
        <a:xfrm>
          <a:off x="0" y="0"/>
          <a:ext cx="0" cy="0"/>
          <a:chOff x="0" y="0"/>
          <a:chExt cx="0" cy="0"/>
        </a:xfrm>
      </p:grpSpPr>
      <p:sp>
        <p:nvSpPr>
          <p:cNvPr id="7" name="Espace réservé du texte 2">
            <a:extLst>
              <a:ext uri="{FF2B5EF4-FFF2-40B4-BE49-F238E27FC236}">
                <a16:creationId xmlns:a16="http://schemas.microsoft.com/office/drawing/2014/main" id="{2BFB6794-DF54-4F15-843C-009B57583654}"/>
              </a:ext>
            </a:extLst>
          </p:cNvPr>
          <p:cNvSpPr>
            <a:spLocks noGrp="1"/>
          </p:cNvSpPr>
          <p:nvPr>
            <p:ph type="body" sz="quarter" idx="11" hasCustomPrompt="1"/>
          </p:nvPr>
        </p:nvSpPr>
        <p:spPr>
          <a:xfrm>
            <a:off x="287336" y="1017588"/>
            <a:ext cx="4219707" cy="3606800"/>
          </a:xfrm>
          <a:prstGeom prst="rect">
            <a:avLst/>
          </a:prstGeom>
        </p:spPr>
        <p:txBody>
          <a:bodyPr/>
          <a:lstStyle>
            <a:lvl1pPr>
              <a:lnSpc>
                <a:spcPct val="90000"/>
              </a:lnSpc>
              <a:spcBef>
                <a:spcPts val="800"/>
              </a:spcBef>
              <a:buClr>
                <a:srgbClr val="FFB600"/>
              </a:buClr>
              <a:defRPr sz="1600" b="1">
                <a:solidFill>
                  <a:schemeClr val="accent2"/>
                </a:solidFill>
              </a:defRPr>
            </a:lvl1pPr>
            <a:lvl2pPr marL="355736" indent="-171450">
              <a:lnSpc>
                <a:spcPct val="90000"/>
              </a:lnSpc>
              <a:spcBef>
                <a:spcPts val="400"/>
              </a:spcBef>
              <a:buClr>
                <a:srgbClr val="FFB600"/>
              </a:buClr>
              <a:buFont typeface="Wingdings" panose="05000000000000000000" pitchFamily="2" charset="2"/>
              <a:buChar char="§"/>
              <a:tabLst/>
              <a:defRPr sz="1400">
                <a:solidFill>
                  <a:schemeClr val="accent2"/>
                </a:solidFill>
              </a:defRPr>
            </a:lvl2pPr>
            <a:lvl3pPr marL="533400" indent="-171450">
              <a:lnSpc>
                <a:spcPct val="90000"/>
              </a:lnSpc>
              <a:spcBef>
                <a:spcPts val="400"/>
              </a:spcBef>
              <a:buClr>
                <a:srgbClr val="FFB600"/>
              </a:buClr>
              <a:buFont typeface="Wingdings" panose="05000000000000000000" pitchFamily="2" charset="2"/>
              <a:buChar char="§"/>
              <a:tabLst/>
              <a:defRPr sz="1200">
                <a:solidFill>
                  <a:schemeClr val="accent2"/>
                </a:solidFill>
              </a:defRPr>
            </a:lvl3pPr>
            <a:lvl4pPr marL="714375" indent="-171450">
              <a:lnSpc>
                <a:spcPct val="90000"/>
              </a:lnSpc>
              <a:spcBef>
                <a:spcPts val="600"/>
              </a:spcBef>
              <a:buClr>
                <a:schemeClr val="accent1"/>
              </a:buClr>
              <a:buFont typeface="Wingdings" panose="05000000000000000000" pitchFamily="2" charset="2"/>
              <a:buChar char="§"/>
              <a:tabLst/>
              <a:defRPr sz="1200">
                <a:solidFill>
                  <a:schemeClr val="tx2"/>
                </a:solidFill>
                <a:latin typeface="+mn-lt"/>
              </a:defRPr>
            </a:lvl4pPr>
            <a:lvl5pPr marL="895350" indent="-171450">
              <a:lnSpc>
                <a:spcPct val="90000"/>
              </a:lnSpc>
              <a:spcBef>
                <a:spcPts val="600"/>
              </a:spcBef>
              <a:buClr>
                <a:schemeClr val="accent1"/>
              </a:buClr>
              <a:buFont typeface="Wingdings" panose="05000000000000000000" pitchFamily="2" charset="2"/>
              <a:buChar char="§"/>
              <a:tabLst/>
              <a:defRPr sz="1200">
                <a:solidFill>
                  <a:schemeClr val="tx2"/>
                </a:solidFill>
                <a:latin typeface="+mn-lt"/>
              </a:defRPr>
            </a:lvl5pPr>
          </a:lstStyle>
          <a:p>
            <a:pPr lvl="0"/>
            <a:r>
              <a:rPr lang="en-US" dirty="0"/>
              <a:t>Click here to add text </a:t>
            </a:r>
            <a:endParaRPr lang="fr-FR" dirty="0"/>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p:txBody>
      </p:sp>
      <p:sp>
        <p:nvSpPr>
          <p:cNvPr id="4" name="Espace réservé pour une image  3">
            <a:extLst>
              <a:ext uri="{FF2B5EF4-FFF2-40B4-BE49-F238E27FC236}">
                <a16:creationId xmlns:a16="http://schemas.microsoft.com/office/drawing/2014/main" id="{0938C6CF-C92A-455E-BDA8-BA47D4918DE7}"/>
              </a:ext>
            </a:extLst>
          </p:cNvPr>
          <p:cNvSpPr>
            <a:spLocks noGrp="1"/>
          </p:cNvSpPr>
          <p:nvPr>
            <p:ph type="pic" sz="quarter" idx="12"/>
          </p:nvPr>
        </p:nvSpPr>
        <p:spPr>
          <a:xfrm>
            <a:off x="4636960" y="1017588"/>
            <a:ext cx="4219704" cy="3606800"/>
          </a:xfrm>
          <a:prstGeom prst="rect">
            <a:avLst/>
          </a:prstGeom>
        </p:spPr>
        <p:txBody>
          <a:bodyPr/>
          <a:lstStyle>
            <a:lvl1pPr marL="0" indent="0">
              <a:buNone/>
              <a:defRPr/>
            </a:lvl1pPr>
          </a:lstStyle>
          <a:p>
            <a:endParaRPr lang="fr-FR"/>
          </a:p>
        </p:txBody>
      </p:sp>
      <p:sp>
        <p:nvSpPr>
          <p:cNvPr id="2" name="Titre 1">
            <a:extLst>
              <a:ext uri="{FF2B5EF4-FFF2-40B4-BE49-F238E27FC236}">
                <a16:creationId xmlns:a16="http://schemas.microsoft.com/office/drawing/2014/main" id="{821182F8-39DD-402D-9322-090E37AF3ED0}"/>
              </a:ext>
            </a:extLst>
          </p:cNvPr>
          <p:cNvSpPr>
            <a:spLocks noGrp="1"/>
          </p:cNvSpPr>
          <p:nvPr>
            <p:ph type="title" hasCustomPrompt="1"/>
          </p:nvPr>
        </p:nvSpPr>
        <p:spPr/>
        <p:txBody>
          <a:bodyPr/>
          <a:lstStyle/>
          <a:p>
            <a:r>
              <a:rPr lang="en-US" dirty="0"/>
              <a:t>Click here to add a title </a:t>
            </a:r>
            <a:endParaRPr lang="fr-FR" dirty="0"/>
          </a:p>
        </p:txBody>
      </p:sp>
      <p:sp>
        <p:nvSpPr>
          <p:cNvPr id="6" name="Espace réservé du pied de page 4">
            <a:extLst>
              <a:ext uri="{FF2B5EF4-FFF2-40B4-BE49-F238E27FC236}">
                <a16:creationId xmlns:a16="http://schemas.microsoft.com/office/drawing/2014/main" id="{70F129C2-FC0F-5D79-D2F5-A76CFCFB2E10}"/>
              </a:ext>
            </a:extLst>
          </p:cNvPr>
          <p:cNvSpPr>
            <a:spLocks noGrp="1"/>
          </p:cNvSpPr>
          <p:nvPr>
            <p:ph type="ftr" sz="quarter" idx="3"/>
          </p:nvPr>
        </p:nvSpPr>
        <p:spPr>
          <a:xfrm>
            <a:off x="506983" y="4759334"/>
            <a:ext cx="6708203" cy="129416"/>
          </a:xfrm>
          <a:prstGeom prst="rect">
            <a:avLst/>
          </a:prstGeom>
        </p:spPr>
        <p:txBody>
          <a:bodyPr vert="horz" lIns="91440" tIns="45720" rIns="91440" bIns="45720" rtlCol="0" anchor="ctr"/>
          <a:lstStyle>
            <a:lvl1pPr algn="l">
              <a:defRPr sz="800">
                <a:solidFill>
                  <a:schemeClr val="bg2">
                    <a:lumMod val="60000"/>
                    <a:lumOff val="40000"/>
                  </a:schemeClr>
                </a:solidFill>
              </a:defRPr>
            </a:lvl1pPr>
          </a:lstStyle>
          <a:p>
            <a:r>
              <a:rPr lang="en-US"/>
              <a:t>Application Engineering / SED Spain / 14/03/2023</a:t>
            </a:r>
            <a:endParaRPr lang="fr-FR" dirty="0"/>
          </a:p>
        </p:txBody>
      </p:sp>
    </p:spTree>
    <p:extLst>
      <p:ext uri="{BB962C8B-B14F-4D97-AF65-F5344CB8AC3E}">
        <p14:creationId xmlns:p14="http://schemas.microsoft.com/office/powerpoint/2010/main" val="976147975"/>
      </p:ext>
    </p:extLst>
  </p:cSld>
  <p:clrMapOvr>
    <a:masterClrMapping/>
  </p:clrMapOvr>
  <p:transition>
    <p:fade/>
  </p:transition>
  <p:extLst>
    <p:ext uri="{DCECCB84-F9BA-43D5-87BE-67443E8EF086}">
      <p15:sldGuideLst xmlns:p15="http://schemas.microsoft.com/office/powerpoint/2012/main">
        <p15:guide id="1" pos="5579"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_2xLINES_Whi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D7926FA-4C37-4337-A48F-C1E3BB67A08D}"/>
              </a:ext>
            </a:extLst>
          </p:cNvPr>
          <p:cNvSpPr/>
          <p:nvPr userDrawn="1"/>
        </p:nvSpPr>
        <p:spPr>
          <a:xfrm>
            <a:off x="140677" y="600222"/>
            <a:ext cx="1350498" cy="248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Titre 2">
            <a:extLst>
              <a:ext uri="{FF2B5EF4-FFF2-40B4-BE49-F238E27FC236}">
                <a16:creationId xmlns:a16="http://schemas.microsoft.com/office/drawing/2014/main" id="{881F32DB-A6B7-4BE6-8D7A-C2FD926E1203}"/>
              </a:ext>
            </a:extLst>
          </p:cNvPr>
          <p:cNvSpPr>
            <a:spLocks noGrp="1"/>
          </p:cNvSpPr>
          <p:nvPr>
            <p:ph type="title" hasCustomPrompt="1"/>
          </p:nvPr>
        </p:nvSpPr>
        <p:spPr>
          <a:xfrm>
            <a:off x="182784" y="211016"/>
            <a:ext cx="8556653" cy="721402"/>
          </a:xfrm>
        </p:spPr>
        <p:txBody>
          <a:bodyPr/>
          <a:lstStyle>
            <a:lvl1pPr>
              <a:lnSpc>
                <a:spcPct val="90000"/>
              </a:lnSpc>
              <a:defRPr/>
            </a:lvl1pPr>
          </a:lstStyle>
          <a:p>
            <a:r>
              <a:rPr lang="en-US" dirty="0"/>
              <a:t>Click here </a:t>
            </a:r>
            <a:br>
              <a:rPr lang="en-US" dirty="0"/>
            </a:br>
            <a:r>
              <a:rPr lang="en-US" dirty="0"/>
              <a:t>to add a title </a:t>
            </a:r>
            <a:endParaRPr lang="fr-FR" dirty="0"/>
          </a:p>
        </p:txBody>
      </p:sp>
      <p:sp>
        <p:nvSpPr>
          <p:cNvPr id="8" name="Espace réservé du pied de page 4">
            <a:extLst>
              <a:ext uri="{FF2B5EF4-FFF2-40B4-BE49-F238E27FC236}">
                <a16:creationId xmlns:a16="http://schemas.microsoft.com/office/drawing/2014/main" id="{79525850-0777-A6EE-F419-D78308D93009}"/>
              </a:ext>
            </a:extLst>
          </p:cNvPr>
          <p:cNvSpPr>
            <a:spLocks noGrp="1"/>
          </p:cNvSpPr>
          <p:nvPr>
            <p:ph type="ftr" sz="quarter" idx="3"/>
          </p:nvPr>
        </p:nvSpPr>
        <p:spPr>
          <a:xfrm>
            <a:off x="506983" y="4759334"/>
            <a:ext cx="6708203" cy="129416"/>
          </a:xfrm>
          <a:prstGeom prst="rect">
            <a:avLst/>
          </a:prstGeom>
        </p:spPr>
        <p:txBody>
          <a:bodyPr vert="horz" lIns="91440" tIns="45720" rIns="91440" bIns="45720" rtlCol="0" anchor="ctr"/>
          <a:lstStyle>
            <a:lvl1pPr algn="l">
              <a:defRPr sz="800">
                <a:solidFill>
                  <a:schemeClr val="bg2">
                    <a:lumMod val="60000"/>
                    <a:lumOff val="40000"/>
                  </a:schemeClr>
                </a:solidFill>
              </a:defRPr>
            </a:lvl1pPr>
          </a:lstStyle>
          <a:p>
            <a:r>
              <a:rPr lang="en-US"/>
              <a:t>Application Engineering / SED Spain / 14/03/2023</a:t>
            </a:r>
            <a:endParaRPr lang="fr-FR" dirty="0"/>
          </a:p>
        </p:txBody>
      </p:sp>
      <p:sp>
        <p:nvSpPr>
          <p:cNvPr id="9" name="Espace réservé du contenu 3">
            <a:extLst>
              <a:ext uri="{FF2B5EF4-FFF2-40B4-BE49-F238E27FC236}">
                <a16:creationId xmlns:a16="http://schemas.microsoft.com/office/drawing/2014/main" id="{DED92A21-7615-5B0C-FC17-42FF930E9258}"/>
              </a:ext>
            </a:extLst>
          </p:cNvPr>
          <p:cNvSpPr>
            <a:spLocks noGrp="1"/>
          </p:cNvSpPr>
          <p:nvPr>
            <p:ph sz="quarter" idx="11"/>
          </p:nvPr>
        </p:nvSpPr>
        <p:spPr>
          <a:xfrm>
            <a:off x="287338" y="1309965"/>
            <a:ext cx="8569325" cy="3314423"/>
          </a:xfrm>
          <a:prstGeom prst="rect">
            <a:avLst/>
          </a:prstGeom>
        </p:spPr>
        <p:txBody>
          <a:bodyPr/>
          <a:lstStyle>
            <a:lvl1pPr marL="0" indent="0">
              <a:buNone/>
              <a:defRPr>
                <a:solidFill>
                  <a:schemeClr val="bg1"/>
                </a:solidFill>
              </a:defRPr>
            </a:lvl1pPr>
          </a:lstStyle>
          <a:p>
            <a:pPr lvl="0"/>
            <a:endParaRPr lang="fr-FR" dirty="0"/>
          </a:p>
        </p:txBody>
      </p:sp>
      <p:grpSp>
        <p:nvGrpSpPr>
          <p:cNvPr id="16" name="Groupe 15">
            <a:extLst>
              <a:ext uri="{FF2B5EF4-FFF2-40B4-BE49-F238E27FC236}">
                <a16:creationId xmlns:a16="http://schemas.microsoft.com/office/drawing/2014/main" id="{EDDC600F-F5AB-733C-F1BB-312353409E9D}"/>
              </a:ext>
            </a:extLst>
          </p:cNvPr>
          <p:cNvGrpSpPr/>
          <p:nvPr userDrawn="1"/>
        </p:nvGrpSpPr>
        <p:grpSpPr>
          <a:xfrm>
            <a:off x="295226" y="994644"/>
            <a:ext cx="995611" cy="72008"/>
            <a:chOff x="479376" y="980728"/>
            <a:chExt cx="995611" cy="72008"/>
          </a:xfrm>
        </p:grpSpPr>
        <p:cxnSp>
          <p:nvCxnSpPr>
            <p:cNvPr id="17" name="Connecteur droit 16">
              <a:extLst>
                <a:ext uri="{FF2B5EF4-FFF2-40B4-BE49-F238E27FC236}">
                  <a16:creationId xmlns:a16="http://schemas.microsoft.com/office/drawing/2014/main" id="{D24CA608-6107-494B-8F05-BE184BCE3BBA}"/>
                </a:ext>
              </a:extLst>
            </p:cNvPr>
            <p:cNvCxnSpPr>
              <a:cxnSpLocks/>
            </p:cNvCxnSpPr>
            <p:nvPr userDrawn="1"/>
          </p:nvCxnSpPr>
          <p:spPr>
            <a:xfrm>
              <a:off x="479376" y="1047118"/>
              <a:ext cx="995611" cy="0"/>
            </a:xfrm>
            <a:prstGeom prst="line">
              <a:avLst/>
            </a:prstGeom>
            <a:noFill/>
            <a:ln w="12700" cap="flat" cmpd="sng" algn="ctr">
              <a:solidFill>
                <a:srgbClr val="FF7800"/>
              </a:solidFill>
              <a:prstDash val="solid"/>
              <a:miter lim="800000"/>
            </a:ln>
            <a:effectLst/>
          </p:spPr>
        </p:cxnSp>
        <p:sp>
          <p:nvSpPr>
            <p:cNvPr id="18" name="Rectangle 17">
              <a:extLst>
                <a:ext uri="{FF2B5EF4-FFF2-40B4-BE49-F238E27FC236}">
                  <a16:creationId xmlns:a16="http://schemas.microsoft.com/office/drawing/2014/main" id="{A5953777-23B2-192E-C998-29B48963F261}"/>
                </a:ext>
              </a:extLst>
            </p:cNvPr>
            <p:cNvSpPr/>
            <p:nvPr userDrawn="1"/>
          </p:nvSpPr>
          <p:spPr>
            <a:xfrm>
              <a:off x="479376" y="980728"/>
              <a:ext cx="504056" cy="72008"/>
            </a:xfrm>
            <a:prstGeom prst="rect">
              <a:avLst/>
            </a:prstGeom>
            <a:gradFill>
              <a:gsLst>
                <a:gs pos="0">
                  <a:srgbClr val="FFB600"/>
                </a:gs>
                <a:gs pos="100000">
                  <a:srgbClr val="FF7800"/>
                </a:gs>
              </a:gsLst>
              <a:lin ang="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srgbClr val="FFFFFF"/>
                </a:solidFill>
                <a:effectLst/>
                <a:uLnTx/>
                <a:uFillTx/>
                <a:latin typeface="Segoe UI"/>
                <a:ea typeface="+mn-ea"/>
                <a:cs typeface="+mn-cs"/>
              </a:endParaRPr>
            </a:p>
          </p:txBody>
        </p:sp>
      </p:grpSp>
    </p:spTree>
    <p:extLst>
      <p:ext uri="{BB962C8B-B14F-4D97-AF65-F5344CB8AC3E}">
        <p14:creationId xmlns:p14="http://schemas.microsoft.com/office/powerpoint/2010/main" val="1623609507"/>
      </p:ext>
    </p:extLst>
  </p:cSld>
  <p:clrMapOvr>
    <a:masterClrMapping/>
  </p:clrMapOvr>
  <p:transition>
    <p:fade/>
  </p:transition>
  <p:extLst>
    <p:ext uri="{DCECCB84-F9BA-43D5-87BE-67443E8EF086}">
      <p15:sldGuideLst xmlns:p15="http://schemas.microsoft.com/office/powerpoint/2012/main">
        <p15:guide id="1" pos="5579"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ULL SCREEN">
    <p:bg>
      <p:bgPr>
        <a:solidFill>
          <a:schemeClr val="accent1"/>
        </a:solidFill>
        <a:effectLst/>
      </p:bgPr>
    </p:bg>
    <p:spTree>
      <p:nvGrpSpPr>
        <p:cNvPr id="1" name=""/>
        <p:cNvGrpSpPr/>
        <p:nvPr/>
      </p:nvGrpSpPr>
      <p:grpSpPr>
        <a:xfrm>
          <a:off x="0" y="0"/>
          <a:ext cx="0" cy="0"/>
          <a:chOff x="0" y="0"/>
          <a:chExt cx="0" cy="0"/>
        </a:xfrm>
      </p:grpSpPr>
      <p:sp>
        <p:nvSpPr>
          <p:cNvPr id="3" name="Espace réservé pour une image  2">
            <a:extLst>
              <a:ext uri="{FF2B5EF4-FFF2-40B4-BE49-F238E27FC236}">
                <a16:creationId xmlns:a16="http://schemas.microsoft.com/office/drawing/2014/main" id="{BDB1C3F0-4A11-435C-8324-568AE7075BBF}"/>
              </a:ext>
            </a:extLst>
          </p:cNvPr>
          <p:cNvSpPr>
            <a:spLocks noGrp="1"/>
          </p:cNvSpPr>
          <p:nvPr>
            <p:ph type="pic" sz="quarter" idx="12" hasCustomPrompt="1"/>
          </p:nvPr>
        </p:nvSpPr>
        <p:spPr>
          <a:xfrm>
            <a:off x="0" y="0"/>
            <a:ext cx="9144000" cy="5145088"/>
          </a:xfrm>
          <a:prstGeom prst="rect">
            <a:avLst/>
          </a:prstGeom>
          <a:solidFill>
            <a:schemeClr val="accent1"/>
          </a:solidFill>
        </p:spPr>
        <p:txBody>
          <a:bodyPr/>
          <a:lstStyle>
            <a:lvl1pPr marL="0" indent="0" algn="ctr">
              <a:buNone/>
              <a:defRPr/>
            </a:lvl1pPr>
          </a:lstStyle>
          <a:p>
            <a:r>
              <a:rPr lang="en-US" dirty="0"/>
              <a:t>Click icon to change the picture</a:t>
            </a:r>
            <a:endParaRPr lang="fr-FR" dirty="0"/>
          </a:p>
        </p:txBody>
      </p:sp>
      <p:sp>
        <p:nvSpPr>
          <p:cNvPr id="4" name="Rectangle 3">
            <a:extLst>
              <a:ext uri="{FF2B5EF4-FFF2-40B4-BE49-F238E27FC236}">
                <a16:creationId xmlns:a16="http://schemas.microsoft.com/office/drawing/2014/main" id="{006633A7-0570-4272-9A48-35C8701B3475}"/>
              </a:ext>
            </a:extLst>
          </p:cNvPr>
          <p:cNvSpPr/>
          <p:nvPr userDrawn="1"/>
        </p:nvSpPr>
        <p:spPr>
          <a:xfrm>
            <a:off x="0" y="1795750"/>
            <a:ext cx="9144000" cy="3349340"/>
          </a:xfrm>
          <a:prstGeom prst="rect">
            <a:avLst/>
          </a:prstGeom>
          <a:gradFill flip="none" rotWithShape="1">
            <a:gsLst>
              <a:gs pos="100000">
                <a:schemeClr val="tx2">
                  <a:alpha val="0"/>
                </a:schemeClr>
              </a:gs>
              <a:gs pos="0">
                <a:schemeClr val="accent2">
                  <a:alpha val="57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fr-FR"/>
          </a:p>
        </p:txBody>
      </p:sp>
      <p:sp>
        <p:nvSpPr>
          <p:cNvPr id="12" name="Espace réservé du texte 7">
            <a:extLst>
              <a:ext uri="{FF2B5EF4-FFF2-40B4-BE49-F238E27FC236}">
                <a16:creationId xmlns:a16="http://schemas.microsoft.com/office/drawing/2014/main" id="{9590BB62-E3E4-4D8C-8274-162D53D5B76F}"/>
              </a:ext>
            </a:extLst>
          </p:cNvPr>
          <p:cNvSpPr>
            <a:spLocks noGrp="1"/>
          </p:cNvSpPr>
          <p:nvPr>
            <p:ph type="body" sz="quarter" idx="10" hasCustomPrompt="1"/>
          </p:nvPr>
        </p:nvSpPr>
        <p:spPr>
          <a:xfrm>
            <a:off x="653902" y="1439549"/>
            <a:ext cx="7836198" cy="590931"/>
          </a:xfrm>
          <a:prstGeom prst="rect">
            <a:avLst/>
          </a:prstGeom>
        </p:spPr>
        <p:txBody>
          <a:bodyPr wrap="square" lIns="0" tIns="0" rIns="0" bIns="0" anchor="ctr" anchorCtr="0">
            <a:noAutofit/>
          </a:bodyPr>
          <a:lstStyle>
            <a:lvl1pPr marL="0" indent="0" algn="ctr">
              <a:lnSpc>
                <a:spcPct val="90000"/>
              </a:lnSpc>
              <a:buNone/>
              <a:defRPr sz="3600" b="1">
                <a:latin typeface="+mj-lt"/>
              </a:defRPr>
            </a:lvl1pPr>
            <a:lvl2pPr marL="184286" indent="0">
              <a:buNone/>
              <a:defRPr>
                <a:latin typeface="+mn-lt"/>
              </a:defRPr>
            </a:lvl2pPr>
            <a:lvl3pPr marL="343152" indent="0">
              <a:buNone/>
              <a:defRPr>
                <a:latin typeface="+mn-lt"/>
              </a:defRPr>
            </a:lvl3pPr>
            <a:lvl4pPr marL="1372595" indent="0">
              <a:buNone/>
              <a:defRPr>
                <a:latin typeface="+mn-lt"/>
              </a:defRPr>
            </a:lvl4pPr>
            <a:lvl5pPr marL="1830123" indent="0">
              <a:buNone/>
              <a:defRPr>
                <a:latin typeface="+mn-lt"/>
              </a:defRPr>
            </a:lvl5pPr>
          </a:lstStyle>
          <a:p>
            <a:pPr lvl="0"/>
            <a:r>
              <a:rPr lang="fr-FR" dirty="0"/>
              <a:t>Lorem</a:t>
            </a:r>
          </a:p>
        </p:txBody>
      </p:sp>
      <p:sp>
        <p:nvSpPr>
          <p:cNvPr id="13" name="Espace réservé du texte 7">
            <a:extLst>
              <a:ext uri="{FF2B5EF4-FFF2-40B4-BE49-F238E27FC236}">
                <a16:creationId xmlns:a16="http://schemas.microsoft.com/office/drawing/2014/main" id="{000445AC-A451-4D20-B4D4-455E6F300538}"/>
              </a:ext>
            </a:extLst>
          </p:cNvPr>
          <p:cNvSpPr>
            <a:spLocks noGrp="1"/>
          </p:cNvSpPr>
          <p:nvPr>
            <p:ph type="body" sz="quarter" idx="11" hasCustomPrompt="1"/>
          </p:nvPr>
        </p:nvSpPr>
        <p:spPr>
          <a:xfrm>
            <a:off x="654570" y="1958486"/>
            <a:ext cx="7834862" cy="997196"/>
          </a:xfrm>
          <a:prstGeom prst="rect">
            <a:avLst/>
          </a:prstGeom>
        </p:spPr>
        <p:txBody>
          <a:bodyPr wrap="square" lIns="0" tIns="0" rIns="0" bIns="0" anchor="t" anchorCtr="0">
            <a:spAutoFit/>
          </a:bodyPr>
          <a:lstStyle>
            <a:lvl1pPr marL="0" indent="0" algn="ctr">
              <a:lnSpc>
                <a:spcPct val="90000"/>
              </a:lnSpc>
              <a:spcBef>
                <a:spcPts val="0"/>
              </a:spcBef>
              <a:buNone/>
              <a:defRPr sz="3600" b="0" spc="-50" baseline="0">
                <a:latin typeface="+mn-lt"/>
              </a:defRPr>
            </a:lvl1pPr>
            <a:lvl2pPr marL="184286" indent="0">
              <a:buNone/>
              <a:defRPr>
                <a:latin typeface="+mn-lt"/>
              </a:defRPr>
            </a:lvl2pPr>
            <a:lvl3pPr marL="343152" indent="0">
              <a:buNone/>
              <a:defRPr>
                <a:latin typeface="+mn-lt"/>
              </a:defRPr>
            </a:lvl3pPr>
            <a:lvl4pPr marL="1372595" indent="0">
              <a:buNone/>
              <a:defRPr>
                <a:latin typeface="+mn-lt"/>
              </a:defRPr>
            </a:lvl4pPr>
            <a:lvl5pPr marL="1830123" indent="0">
              <a:buNone/>
              <a:defRPr>
                <a:latin typeface="+mn-lt"/>
              </a:defRPr>
            </a:lvl5pPr>
          </a:lstStyle>
          <a:p>
            <a:pPr lvl="0"/>
            <a:r>
              <a:rPr lang="fr-FR" dirty="0"/>
              <a:t>Suspendisse </a:t>
            </a:r>
            <a:r>
              <a:rPr lang="fr-FR" dirty="0" err="1"/>
              <a:t>fermentum</a:t>
            </a:r>
            <a:r>
              <a:rPr lang="fr-FR" dirty="0"/>
              <a:t> </a:t>
            </a:r>
            <a:r>
              <a:rPr lang="fr-FR" dirty="0" err="1"/>
              <a:t>dui</a:t>
            </a:r>
            <a:r>
              <a:rPr lang="fr-FR" dirty="0"/>
              <a:t> ipsum,</a:t>
            </a:r>
            <a:br>
              <a:rPr lang="fr-FR" dirty="0"/>
            </a:br>
            <a:r>
              <a:rPr lang="fr-FR" dirty="0" err="1"/>
              <a:t>vel</a:t>
            </a:r>
            <a:r>
              <a:rPr lang="fr-FR" dirty="0"/>
              <a:t> </a:t>
            </a:r>
            <a:r>
              <a:rPr lang="fr-FR" dirty="0" err="1"/>
              <a:t>tempus</a:t>
            </a:r>
            <a:r>
              <a:rPr lang="fr-FR" dirty="0"/>
              <a:t> </a:t>
            </a:r>
            <a:r>
              <a:rPr lang="fr-FR" dirty="0" err="1"/>
              <a:t>tellus</a:t>
            </a:r>
            <a:r>
              <a:rPr lang="fr-FR" dirty="0"/>
              <a:t> </a:t>
            </a:r>
            <a:r>
              <a:rPr lang="fr-FR" dirty="0" err="1"/>
              <a:t>sagittis</a:t>
            </a:r>
            <a:r>
              <a:rPr lang="fr-FR" dirty="0"/>
              <a:t> non</a:t>
            </a:r>
          </a:p>
        </p:txBody>
      </p:sp>
      <p:cxnSp>
        <p:nvCxnSpPr>
          <p:cNvPr id="20" name="Connecteur droit 19">
            <a:extLst>
              <a:ext uri="{FF2B5EF4-FFF2-40B4-BE49-F238E27FC236}">
                <a16:creationId xmlns:a16="http://schemas.microsoft.com/office/drawing/2014/main" id="{68E7788A-0113-40BF-8A1B-6D5D21A059E8}"/>
              </a:ext>
            </a:extLst>
          </p:cNvPr>
          <p:cNvCxnSpPr>
            <a:cxnSpLocks/>
          </p:cNvCxnSpPr>
          <p:nvPr userDrawn="1"/>
        </p:nvCxnSpPr>
        <p:spPr>
          <a:xfrm>
            <a:off x="506984" y="4762165"/>
            <a:ext cx="0" cy="13849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ZoneTexte 20">
            <a:extLst>
              <a:ext uri="{FF2B5EF4-FFF2-40B4-BE49-F238E27FC236}">
                <a16:creationId xmlns:a16="http://schemas.microsoft.com/office/drawing/2014/main" id="{234F41C3-3665-4CBE-83EB-C63EFB245D7E}"/>
              </a:ext>
            </a:extLst>
          </p:cNvPr>
          <p:cNvSpPr txBox="1"/>
          <p:nvPr userDrawn="1"/>
        </p:nvSpPr>
        <p:spPr>
          <a:xfrm>
            <a:off x="287338" y="4913692"/>
            <a:ext cx="7107374" cy="107722"/>
          </a:xfrm>
          <a:prstGeom prst="rect">
            <a:avLst/>
          </a:prstGeom>
          <a:noFill/>
        </p:spPr>
        <p:txBody>
          <a:bodyPr wrap="square" lIns="0" tIns="0" rIns="0" bIns="0">
            <a:spAutoFit/>
          </a:bodyPr>
          <a:lstStyle/>
          <a:p>
            <a:pPr algn="l"/>
            <a:r>
              <a:rPr lang="en-US" sz="700" b="0" i="0" u="none" strike="noStrike" baseline="0" dirty="0">
                <a:solidFill>
                  <a:schemeClr val="bg1"/>
                </a:solidFill>
                <a:latin typeface="+mn-lt"/>
              </a:rPr>
              <a:t>This document and the information therein are the property of Safran. They must not be copied or communicated to a third party without the prior written authorization of Safran</a:t>
            </a:r>
            <a:endParaRPr lang="fr-FR" sz="1600" dirty="0">
              <a:solidFill>
                <a:schemeClr val="bg1"/>
              </a:solidFill>
              <a:latin typeface="+mn-lt"/>
            </a:endParaRPr>
          </a:p>
        </p:txBody>
      </p:sp>
      <p:sp>
        <p:nvSpPr>
          <p:cNvPr id="23" name="Espace réservé du numéro de diapositive 13">
            <a:extLst>
              <a:ext uri="{FF2B5EF4-FFF2-40B4-BE49-F238E27FC236}">
                <a16:creationId xmlns:a16="http://schemas.microsoft.com/office/drawing/2014/main" id="{B2A08755-C794-4F4B-90FB-C319F4EB5070}"/>
              </a:ext>
            </a:extLst>
          </p:cNvPr>
          <p:cNvSpPr txBox="1">
            <a:spLocks/>
          </p:cNvSpPr>
          <p:nvPr userDrawn="1"/>
        </p:nvSpPr>
        <p:spPr>
          <a:xfrm>
            <a:off x="300010" y="4769393"/>
            <a:ext cx="190758"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1" kern="1200">
                <a:solidFill>
                  <a:schemeClr val="tx2"/>
                </a:solidFill>
                <a:latin typeface="Segoe UI" panose="020B050204020402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E85CA73-2D89-4D6A-A923-B574D1DA086D}" type="slidenum">
              <a:rPr lang="fr-FR" sz="800" smtClean="0">
                <a:solidFill>
                  <a:schemeClr val="bg1"/>
                </a:solidFill>
              </a:rPr>
              <a:pPr/>
              <a:t>‹#›</a:t>
            </a:fld>
            <a:endParaRPr lang="fr-FR" sz="800" dirty="0">
              <a:solidFill>
                <a:schemeClr val="bg1"/>
              </a:solidFill>
            </a:endParaRPr>
          </a:p>
        </p:txBody>
      </p:sp>
      <p:sp>
        <p:nvSpPr>
          <p:cNvPr id="24" name="fc" descr="  ">
            <a:extLst>
              <a:ext uri="{FF2B5EF4-FFF2-40B4-BE49-F238E27FC236}">
                <a16:creationId xmlns:a16="http://schemas.microsoft.com/office/drawing/2014/main" id="{8F174C34-F654-4FB4-B759-68127139EB0D}"/>
              </a:ext>
            </a:extLst>
          </p:cNvPr>
          <p:cNvSpPr txBox="1"/>
          <p:nvPr userDrawn="1"/>
        </p:nvSpPr>
        <p:spPr>
          <a:xfrm>
            <a:off x="0" y="4825047"/>
            <a:ext cx="9144000" cy="223138"/>
          </a:xfrm>
          <a:prstGeom prst="rect">
            <a:avLst/>
          </a:prstGeom>
          <a:noFill/>
        </p:spPr>
        <p:txBody>
          <a:bodyPr vert="horz" rtlCol="0">
            <a:spAutoFit/>
          </a:bodyPr>
          <a:lstStyle/>
          <a:p>
            <a:pPr algn="ctr"/>
            <a:r>
              <a:rPr lang="fr-FR" sz="850" b="0" i="0" u="none" baseline="0">
                <a:solidFill>
                  <a:schemeClr val="bg1"/>
                </a:solidFill>
                <a:latin typeface="Microsoft Sans Serif" panose="020B0604020202020204" pitchFamily="34" charset="0"/>
              </a:rPr>
              <a:t>  </a:t>
            </a:r>
          </a:p>
        </p:txBody>
      </p:sp>
      <p:sp>
        <p:nvSpPr>
          <p:cNvPr id="11" name="Espace réservé du pied de page 4">
            <a:extLst>
              <a:ext uri="{FF2B5EF4-FFF2-40B4-BE49-F238E27FC236}">
                <a16:creationId xmlns:a16="http://schemas.microsoft.com/office/drawing/2014/main" id="{6AAFD2D4-64A8-0312-C447-C814DFB0D2AB}"/>
              </a:ext>
            </a:extLst>
          </p:cNvPr>
          <p:cNvSpPr>
            <a:spLocks noGrp="1"/>
          </p:cNvSpPr>
          <p:nvPr>
            <p:ph type="ftr" sz="quarter" idx="3"/>
          </p:nvPr>
        </p:nvSpPr>
        <p:spPr>
          <a:xfrm>
            <a:off x="506983" y="4768859"/>
            <a:ext cx="6708203" cy="129416"/>
          </a:xfrm>
          <a:prstGeom prst="rect">
            <a:avLst/>
          </a:prstGeom>
        </p:spPr>
        <p:txBody>
          <a:bodyPr vert="horz" lIns="91440" tIns="45720" rIns="91440" bIns="45720" rtlCol="0" anchor="ctr"/>
          <a:lstStyle>
            <a:lvl1pPr algn="l">
              <a:defRPr sz="800">
                <a:solidFill>
                  <a:schemeClr val="bg1"/>
                </a:solidFill>
              </a:defRPr>
            </a:lvl1pPr>
          </a:lstStyle>
          <a:p>
            <a:r>
              <a:rPr lang="en-US"/>
              <a:t>Application Engineering / SED Spain / 14/03/2023</a:t>
            </a:r>
            <a:endParaRPr lang="fr-FR" dirty="0"/>
          </a:p>
        </p:txBody>
      </p:sp>
    </p:spTree>
    <p:extLst>
      <p:ext uri="{BB962C8B-B14F-4D97-AF65-F5344CB8AC3E}">
        <p14:creationId xmlns:p14="http://schemas.microsoft.com/office/powerpoint/2010/main" val="806329094"/>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_TEXT_BLOC_White">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3B9C1BD4-2402-4571-9F04-505A7FE75AF9}"/>
              </a:ext>
            </a:extLst>
          </p:cNvPr>
          <p:cNvSpPr>
            <a:spLocks noGrp="1"/>
          </p:cNvSpPr>
          <p:nvPr>
            <p:ph type="body" sz="quarter" idx="10" hasCustomPrompt="1"/>
          </p:nvPr>
        </p:nvSpPr>
        <p:spPr>
          <a:xfrm>
            <a:off x="287338" y="1017588"/>
            <a:ext cx="8569324" cy="3139972"/>
          </a:xfrm>
          <a:prstGeom prst="rect">
            <a:avLst/>
          </a:prstGeom>
        </p:spPr>
        <p:txBody>
          <a:bodyPr/>
          <a:lstStyle>
            <a:lvl1pPr>
              <a:lnSpc>
                <a:spcPct val="90000"/>
              </a:lnSpc>
              <a:spcBef>
                <a:spcPts val="800"/>
              </a:spcBef>
              <a:defRPr sz="1600" b="1">
                <a:solidFill>
                  <a:schemeClr val="accent1"/>
                </a:solidFill>
              </a:defRPr>
            </a:lvl1pPr>
            <a:lvl2pPr marL="355736" indent="-171450">
              <a:lnSpc>
                <a:spcPct val="90000"/>
              </a:lnSpc>
              <a:spcBef>
                <a:spcPts val="400"/>
              </a:spcBef>
              <a:buClr>
                <a:schemeClr val="accent1"/>
              </a:buClr>
              <a:buFont typeface="Wingdings" panose="05000000000000000000" pitchFamily="2" charset="2"/>
              <a:buChar char="§"/>
              <a:tabLst/>
              <a:defRPr sz="1400">
                <a:solidFill>
                  <a:schemeClr val="tx2"/>
                </a:solidFill>
              </a:defRPr>
            </a:lvl2pPr>
            <a:lvl3pPr marL="533400" indent="-171450">
              <a:lnSpc>
                <a:spcPct val="90000"/>
              </a:lnSpc>
              <a:spcBef>
                <a:spcPts val="400"/>
              </a:spcBef>
              <a:buClr>
                <a:schemeClr val="accent1"/>
              </a:buClr>
              <a:buFont typeface="Wingdings" panose="05000000000000000000" pitchFamily="2" charset="2"/>
              <a:buChar char="§"/>
              <a:tabLst/>
              <a:defRPr sz="1200">
                <a:solidFill>
                  <a:schemeClr val="tx2"/>
                </a:solidFill>
              </a:defRPr>
            </a:lvl3pPr>
            <a:lvl4pPr marL="714375" indent="-171450">
              <a:lnSpc>
                <a:spcPct val="90000"/>
              </a:lnSpc>
              <a:spcBef>
                <a:spcPts val="600"/>
              </a:spcBef>
              <a:buClr>
                <a:schemeClr val="accent1"/>
              </a:buClr>
              <a:buFont typeface="Wingdings" panose="05000000000000000000" pitchFamily="2" charset="2"/>
              <a:buChar char="§"/>
              <a:tabLst/>
              <a:defRPr sz="1200">
                <a:solidFill>
                  <a:schemeClr val="tx2"/>
                </a:solidFill>
                <a:latin typeface="+mn-lt"/>
              </a:defRPr>
            </a:lvl4pPr>
            <a:lvl5pPr marL="895350" indent="-171450">
              <a:lnSpc>
                <a:spcPct val="90000"/>
              </a:lnSpc>
              <a:spcBef>
                <a:spcPts val="600"/>
              </a:spcBef>
              <a:buClr>
                <a:schemeClr val="accent1"/>
              </a:buClr>
              <a:buFont typeface="Wingdings" panose="05000000000000000000" pitchFamily="2" charset="2"/>
              <a:buChar char="§"/>
              <a:tabLst/>
              <a:defRPr sz="1200">
                <a:solidFill>
                  <a:schemeClr val="tx2"/>
                </a:solidFill>
                <a:latin typeface="+mn-lt"/>
              </a:defRPr>
            </a:lvl5pPr>
          </a:lstStyle>
          <a:p>
            <a:pPr lvl="0"/>
            <a:r>
              <a:rPr lang="en-US" dirty="0"/>
              <a:t>Click here to add text </a:t>
            </a:r>
            <a:endParaRPr lang="fr-FR" dirty="0"/>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p:txBody>
      </p:sp>
      <p:sp>
        <p:nvSpPr>
          <p:cNvPr id="2" name="Titre 1">
            <a:extLst>
              <a:ext uri="{FF2B5EF4-FFF2-40B4-BE49-F238E27FC236}">
                <a16:creationId xmlns:a16="http://schemas.microsoft.com/office/drawing/2014/main" id="{02DE2A36-88EC-4A13-9346-E7A65DB242CD}"/>
              </a:ext>
            </a:extLst>
          </p:cNvPr>
          <p:cNvSpPr>
            <a:spLocks noGrp="1"/>
          </p:cNvSpPr>
          <p:nvPr>
            <p:ph type="title" hasCustomPrompt="1"/>
          </p:nvPr>
        </p:nvSpPr>
        <p:spPr/>
        <p:txBody>
          <a:bodyPr/>
          <a:lstStyle/>
          <a:p>
            <a:r>
              <a:rPr lang="en-US" dirty="0"/>
              <a:t>Click here to add a title </a:t>
            </a:r>
            <a:endParaRPr lang="fr-FR" dirty="0"/>
          </a:p>
        </p:txBody>
      </p:sp>
      <p:sp>
        <p:nvSpPr>
          <p:cNvPr id="5" name="Espace réservé du pied de page 4">
            <a:extLst>
              <a:ext uri="{FF2B5EF4-FFF2-40B4-BE49-F238E27FC236}">
                <a16:creationId xmlns:a16="http://schemas.microsoft.com/office/drawing/2014/main" id="{B0607D16-1B92-3382-E419-3AFAAEAAECBB}"/>
              </a:ext>
            </a:extLst>
          </p:cNvPr>
          <p:cNvSpPr>
            <a:spLocks noGrp="1"/>
          </p:cNvSpPr>
          <p:nvPr>
            <p:ph type="ftr" sz="quarter" idx="3"/>
          </p:nvPr>
        </p:nvSpPr>
        <p:spPr>
          <a:xfrm>
            <a:off x="506983" y="4759334"/>
            <a:ext cx="6708203" cy="129416"/>
          </a:xfrm>
          <a:prstGeom prst="rect">
            <a:avLst/>
          </a:prstGeom>
        </p:spPr>
        <p:txBody>
          <a:bodyPr vert="horz" lIns="91440" tIns="45720" rIns="91440" bIns="45720" rtlCol="0" anchor="ctr"/>
          <a:lstStyle>
            <a:lvl1pPr algn="l">
              <a:defRPr sz="800">
                <a:solidFill>
                  <a:schemeClr val="bg2">
                    <a:lumMod val="60000"/>
                    <a:lumOff val="40000"/>
                  </a:schemeClr>
                </a:solidFill>
              </a:defRPr>
            </a:lvl1pPr>
          </a:lstStyle>
          <a:p>
            <a:r>
              <a:rPr lang="en-US"/>
              <a:t>Application Engineering / SED Spain / 14/03/2023</a:t>
            </a:r>
            <a:endParaRPr lang="fr-FR" dirty="0"/>
          </a:p>
        </p:txBody>
      </p:sp>
      <p:sp>
        <p:nvSpPr>
          <p:cNvPr id="8" name="Rectangle 7">
            <a:extLst>
              <a:ext uri="{FF2B5EF4-FFF2-40B4-BE49-F238E27FC236}">
                <a16:creationId xmlns:a16="http://schemas.microsoft.com/office/drawing/2014/main" id="{A9579404-282D-4B0E-A99F-DB85776D4D8E}"/>
              </a:ext>
            </a:extLst>
          </p:cNvPr>
          <p:cNvSpPr/>
          <p:nvPr userDrawn="1"/>
        </p:nvSpPr>
        <p:spPr>
          <a:xfrm>
            <a:off x="287338" y="4171951"/>
            <a:ext cx="8569324" cy="457200"/>
          </a:xfrm>
          <a:prstGeom prst="rect">
            <a:avLst/>
          </a:prstGeom>
          <a:gradFill flip="none" rotWithShape="1">
            <a:gsLst>
              <a:gs pos="0">
                <a:srgbClr val="FF7900"/>
              </a:gs>
              <a:gs pos="100000">
                <a:srgbClr val="FFB60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space réservé du texte 6">
            <a:extLst>
              <a:ext uri="{FF2B5EF4-FFF2-40B4-BE49-F238E27FC236}">
                <a16:creationId xmlns:a16="http://schemas.microsoft.com/office/drawing/2014/main" id="{A6675F3D-A583-1C52-1FED-53EA7A70037C}"/>
              </a:ext>
            </a:extLst>
          </p:cNvPr>
          <p:cNvSpPr>
            <a:spLocks noGrp="1"/>
          </p:cNvSpPr>
          <p:nvPr>
            <p:ph type="body" sz="quarter" idx="12" hasCustomPrompt="1"/>
          </p:nvPr>
        </p:nvSpPr>
        <p:spPr>
          <a:xfrm>
            <a:off x="287338" y="4396291"/>
            <a:ext cx="8569324" cy="184666"/>
          </a:xfrm>
          <a:prstGeom prst="rect">
            <a:avLst/>
          </a:prstGeom>
        </p:spPr>
        <p:txBody>
          <a:bodyPr lIns="0" tIns="0" rIns="0" bIns="0" anchor="ctr" anchorCtr="0">
            <a:spAutoFit/>
          </a:bodyPr>
          <a:lstStyle>
            <a:lvl1pPr marL="0" indent="0" algn="ctr">
              <a:buNone/>
              <a:defRPr sz="1200">
                <a:solidFill>
                  <a:schemeClr val="bg1"/>
                </a:solidFill>
              </a:defRPr>
            </a:lvl1pPr>
            <a:lvl2pPr marL="184286" indent="0">
              <a:buNone/>
              <a:defRPr>
                <a:solidFill>
                  <a:srgbClr val="FF0000"/>
                </a:solidFill>
              </a:defRPr>
            </a:lvl2pPr>
            <a:lvl3pPr marL="343152" indent="0">
              <a:buNone/>
              <a:defRPr>
                <a:solidFill>
                  <a:srgbClr val="FF0000"/>
                </a:solidFill>
              </a:defRPr>
            </a:lvl3pPr>
            <a:lvl4pPr marL="1372595" indent="0">
              <a:buNone/>
              <a:defRPr>
                <a:solidFill>
                  <a:srgbClr val="FF0000"/>
                </a:solidFill>
              </a:defRPr>
            </a:lvl4pPr>
            <a:lvl5pPr marL="1830123" indent="0">
              <a:buNone/>
              <a:defRPr>
                <a:solidFill>
                  <a:srgbClr val="FF0000"/>
                </a:solidFill>
              </a:defRPr>
            </a:lvl5pPr>
          </a:lstStyle>
          <a:p>
            <a:pPr lvl="0"/>
            <a:r>
              <a:rPr lang="fr-FR" dirty="0"/>
              <a:t>Lorem ipsum </a:t>
            </a:r>
            <a:r>
              <a:rPr lang="fr-FR" dirty="0" err="1"/>
              <a:t>dolor</a:t>
            </a:r>
            <a:r>
              <a:rPr lang="fr-FR" dirty="0"/>
              <a:t> </a:t>
            </a:r>
            <a:r>
              <a:rPr lang="fr-FR" dirty="0" err="1"/>
              <a:t>sit</a:t>
            </a:r>
            <a:r>
              <a:rPr lang="fr-FR" dirty="0"/>
              <a:t> </a:t>
            </a:r>
            <a:r>
              <a:rPr lang="fr-FR" dirty="0" err="1"/>
              <a:t>amet</a:t>
            </a:r>
            <a:r>
              <a:rPr lang="fr-FR" dirty="0"/>
              <a:t>, </a:t>
            </a:r>
            <a:r>
              <a:rPr lang="fr-FR" dirty="0" err="1"/>
              <a:t>consectetur</a:t>
            </a:r>
            <a:r>
              <a:rPr lang="fr-FR" dirty="0"/>
              <a:t> </a:t>
            </a:r>
            <a:r>
              <a:rPr lang="fr-FR" dirty="0" err="1"/>
              <a:t>adipiscing</a:t>
            </a:r>
            <a:r>
              <a:rPr lang="fr-FR" dirty="0"/>
              <a:t> </a:t>
            </a:r>
            <a:r>
              <a:rPr lang="fr-FR" dirty="0" err="1"/>
              <a:t>elit</a:t>
            </a:r>
            <a:r>
              <a:rPr lang="fr-FR" dirty="0"/>
              <a:t>. </a:t>
            </a:r>
            <a:r>
              <a:rPr lang="fr-FR" dirty="0" err="1"/>
              <a:t>Praesent</a:t>
            </a:r>
            <a:r>
              <a:rPr lang="fr-FR" dirty="0"/>
              <a:t> </a:t>
            </a:r>
            <a:r>
              <a:rPr lang="fr-FR" dirty="0" err="1"/>
              <a:t>hendrerit</a:t>
            </a:r>
            <a:r>
              <a:rPr lang="fr-FR" dirty="0"/>
              <a:t> </a:t>
            </a:r>
            <a:r>
              <a:rPr lang="fr-FR" dirty="0" err="1"/>
              <a:t>lacinia</a:t>
            </a:r>
            <a:r>
              <a:rPr lang="fr-FR" dirty="0"/>
              <a:t> </a:t>
            </a:r>
            <a:r>
              <a:rPr lang="fr-FR" dirty="0" err="1"/>
              <a:t>placerat</a:t>
            </a:r>
            <a:r>
              <a:rPr lang="fr-FR" dirty="0"/>
              <a:t>. </a:t>
            </a:r>
          </a:p>
        </p:txBody>
      </p:sp>
      <p:sp>
        <p:nvSpPr>
          <p:cNvPr id="9" name="Espace réservé du texte 6">
            <a:extLst>
              <a:ext uri="{FF2B5EF4-FFF2-40B4-BE49-F238E27FC236}">
                <a16:creationId xmlns:a16="http://schemas.microsoft.com/office/drawing/2014/main" id="{9358AD63-E459-F89D-5CFD-8811589D16AC}"/>
              </a:ext>
            </a:extLst>
          </p:cNvPr>
          <p:cNvSpPr>
            <a:spLocks noGrp="1"/>
          </p:cNvSpPr>
          <p:nvPr>
            <p:ph type="body" sz="quarter" idx="13" hasCustomPrompt="1"/>
          </p:nvPr>
        </p:nvSpPr>
        <p:spPr>
          <a:xfrm>
            <a:off x="287338" y="4210783"/>
            <a:ext cx="8569324" cy="184666"/>
          </a:xfrm>
          <a:prstGeom prst="rect">
            <a:avLst/>
          </a:prstGeom>
        </p:spPr>
        <p:txBody>
          <a:bodyPr lIns="0" tIns="0" rIns="0" bIns="0" anchor="ctr" anchorCtr="0">
            <a:spAutoFit/>
          </a:bodyPr>
          <a:lstStyle>
            <a:lvl1pPr marL="0" indent="0" algn="ctr">
              <a:buNone/>
              <a:defRPr sz="1200" b="1">
                <a:solidFill>
                  <a:schemeClr val="bg1"/>
                </a:solidFill>
              </a:defRPr>
            </a:lvl1pPr>
            <a:lvl2pPr marL="184286" indent="0">
              <a:buNone/>
              <a:defRPr>
                <a:solidFill>
                  <a:srgbClr val="FF0000"/>
                </a:solidFill>
              </a:defRPr>
            </a:lvl2pPr>
            <a:lvl3pPr marL="343152" indent="0">
              <a:buNone/>
              <a:defRPr>
                <a:solidFill>
                  <a:srgbClr val="FF0000"/>
                </a:solidFill>
              </a:defRPr>
            </a:lvl3pPr>
            <a:lvl4pPr marL="1372595" indent="0">
              <a:buNone/>
              <a:defRPr>
                <a:solidFill>
                  <a:srgbClr val="FF0000"/>
                </a:solidFill>
              </a:defRPr>
            </a:lvl4pPr>
            <a:lvl5pPr marL="1830123" indent="0">
              <a:buNone/>
              <a:defRPr>
                <a:solidFill>
                  <a:srgbClr val="FF0000"/>
                </a:solidFill>
              </a:defRPr>
            </a:lvl5pPr>
          </a:lstStyle>
          <a:p>
            <a:pPr lvl="0"/>
            <a:r>
              <a:rPr lang="fr-FR" dirty="0"/>
              <a:t>Lorem ipsum </a:t>
            </a:r>
            <a:r>
              <a:rPr lang="fr-FR" dirty="0" err="1"/>
              <a:t>dolor</a:t>
            </a:r>
            <a:r>
              <a:rPr lang="fr-FR" dirty="0"/>
              <a:t> </a:t>
            </a:r>
            <a:r>
              <a:rPr lang="fr-FR" dirty="0" err="1"/>
              <a:t>sit</a:t>
            </a:r>
            <a:r>
              <a:rPr lang="fr-FR" dirty="0"/>
              <a:t> </a:t>
            </a:r>
            <a:r>
              <a:rPr lang="fr-FR" dirty="0" err="1"/>
              <a:t>amet</a:t>
            </a:r>
            <a:r>
              <a:rPr lang="fr-FR" dirty="0"/>
              <a:t>, </a:t>
            </a:r>
            <a:r>
              <a:rPr lang="fr-FR" dirty="0" err="1"/>
              <a:t>consectetur</a:t>
            </a:r>
            <a:r>
              <a:rPr lang="fr-FR" dirty="0"/>
              <a:t> </a:t>
            </a:r>
            <a:r>
              <a:rPr lang="fr-FR" dirty="0" err="1"/>
              <a:t>adipiscing</a:t>
            </a:r>
            <a:r>
              <a:rPr lang="fr-FR" dirty="0"/>
              <a:t> </a:t>
            </a:r>
            <a:r>
              <a:rPr lang="fr-FR" dirty="0" err="1"/>
              <a:t>elit</a:t>
            </a:r>
            <a:r>
              <a:rPr lang="fr-FR" dirty="0"/>
              <a:t>. </a:t>
            </a:r>
            <a:r>
              <a:rPr lang="fr-FR" dirty="0" err="1"/>
              <a:t>Praesent</a:t>
            </a:r>
            <a:r>
              <a:rPr lang="fr-FR" dirty="0"/>
              <a:t> </a:t>
            </a:r>
            <a:r>
              <a:rPr lang="fr-FR" dirty="0" err="1"/>
              <a:t>hendrerit</a:t>
            </a:r>
            <a:r>
              <a:rPr lang="fr-FR" dirty="0"/>
              <a:t> </a:t>
            </a:r>
            <a:r>
              <a:rPr lang="fr-FR" dirty="0" err="1"/>
              <a:t>lacinia</a:t>
            </a:r>
            <a:r>
              <a:rPr lang="fr-FR" dirty="0"/>
              <a:t> </a:t>
            </a:r>
            <a:r>
              <a:rPr lang="fr-FR" dirty="0" err="1"/>
              <a:t>placerat</a:t>
            </a:r>
            <a:r>
              <a:rPr lang="fr-FR" dirty="0"/>
              <a:t>. </a:t>
            </a:r>
          </a:p>
        </p:txBody>
      </p:sp>
    </p:spTree>
    <p:extLst>
      <p:ext uri="{BB962C8B-B14F-4D97-AF65-F5344CB8AC3E}">
        <p14:creationId xmlns:p14="http://schemas.microsoft.com/office/powerpoint/2010/main" val="369324114"/>
      </p:ext>
    </p:extLst>
  </p:cSld>
  <p:clrMapOvr>
    <a:masterClrMapping/>
  </p:clrMapOvr>
  <p:transition>
    <p:fade/>
  </p:transition>
  <p:extLst>
    <p:ext uri="{DCECCB84-F9BA-43D5-87BE-67443E8EF086}">
      <p15:sldGuideLst xmlns:p15="http://schemas.microsoft.com/office/powerpoint/2012/main">
        <p15:guide id="1" pos="5579">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CHAPTER">
    <p:bg>
      <p:bgPr>
        <a:solidFill>
          <a:schemeClr val="bg1"/>
        </a:solidFill>
        <a:effectLst/>
      </p:bgPr>
    </p:bg>
    <p:spTree>
      <p:nvGrpSpPr>
        <p:cNvPr id="1" name=""/>
        <p:cNvGrpSpPr/>
        <p:nvPr/>
      </p:nvGrpSpPr>
      <p:grpSpPr>
        <a:xfrm>
          <a:off x="0" y="0"/>
          <a:ext cx="0" cy="0"/>
          <a:chOff x="0" y="0"/>
          <a:chExt cx="0" cy="0"/>
        </a:xfrm>
      </p:grpSpPr>
      <p:sp>
        <p:nvSpPr>
          <p:cNvPr id="26" name="Espace réservé pour une image  11">
            <a:extLst>
              <a:ext uri="{FF2B5EF4-FFF2-40B4-BE49-F238E27FC236}">
                <a16:creationId xmlns:a16="http://schemas.microsoft.com/office/drawing/2014/main" id="{EBB2A290-80EC-4D41-AB7F-4A0708C532AB}"/>
              </a:ext>
            </a:extLst>
          </p:cNvPr>
          <p:cNvSpPr>
            <a:spLocks noGrp="1"/>
          </p:cNvSpPr>
          <p:nvPr>
            <p:ph type="pic" sz="quarter" idx="22"/>
          </p:nvPr>
        </p:nvSpPr>
        <p:spPr>
          <a:xfrm>
            <a:off x="1" y="0"/>
            <a:ext cx="3651142" cy="5145088"/>
          </a:xfrm>
          <a:prstGeom prst="rect">
            <a:avLst/>
          </a:prstGeom>
        </p:spPr>
        <p:txBody>
          <a:bodyPr/>
          <a:lstStyle>
            <a:lvl1pPr marL="0" indent="0">
              <a:buNone/>
              <a:defRPr/>
            </a:lvl1pPr>
          </a:lstStyle>
          <a:p>
            <a:endParaRPr lang="fr-FR"/>
          </a:p>
        </p:txBody>
      </p:sp>
      <p:sp>
        <p:nvSpPr>
          <p:cNvPr id="8" name="Espace réservé du texte 7">
            <a:extLst>
              <a:ext uri="{FF2B5EF4-FFF2-40B4-BE49-F238E27FC236}">
                <a16:creationId xmlns:a16="http://schemas.microsoft.com/office/drawing/2014/main" id="{99D89894-D0E9-4EC0-9E26-DD5A1B2E5E57}"/>
              </a:ext>
            </a:extLst>
          </p:cNvPr>
          <p:cNvSpPr>
            <a:spLocks noGrp="1"/>
          </p:cNvSpPr>
          <p:nvPr>
            <p:ph type="body" sz="quarter" idx="10" hasCustomPrompt="1"/>
          </p:nvPr>
        </p:nvSpPr>
        <p:spPr>
          <a:xfrm>
            <a:off x="4104655" y="1767832"/>
            <a:ext cx="3359385" cy="1693359"/>
          </a:xfrm>
          <a:prstGeom prst="rect">
            <a:avLst/>
          </a:prstGeom>
        </p:spPr>
        <p:txBody>
          <a:bodyPr lIns="0" anchor="ctr" anchorCtr="0">
            <a:noAutofit/>
          </a:bodyPr>
          <a:lstStyle>
            <a:lvl1pPr marL="0" indent="0" algn="l">
              <a:lnSpc>
                <a:spcPct val="90000"/>
              </a:lnSpc>
              <a:spcBef>
                <a:spcPts val="0"/>
              </a:spcBef>
              <a:buNone/>
              <a:defRPr sz="2600" b="1">
                <a:solidFill>
                  <a:schemeClr val="accent2"/>
                </a:solidFill>
                <a:latin typeface="+mj-lt"/>
              </a:defRPr>
            </a:lvl1pPr>
            <a:lvl2pPr marL="184286" indent="0">
              <a:buNone/>
              <a:defRPr>
                <a:latin typeface="+mn-lt"/>
              </a:defRPr>
            </a:lvl2pPr>
            <a:lvl3pPr marL="343152" indent="0">
              <a:buNone/>
              <a:defRPr>
                <a:latin typeface="+mn-lt"/>
              </a:defRPr>
            </a:lvl3pPr>
            <a:lvl4pPr marL="1372595" indent="0">
              <a:buNone/>
              <a:defRPr>
                <a:latin typeface="+mn-lt"/>
              </a:defRPr>
            </a:lvl4pPr>
            <a:lvl5pPr marL="1830123" indent="0">
              <a:buNone/>
              <a:defRPr>
                <a:latin typeface="+mn-lt"/>
              </a:defRPr>
            </a:lvl5pPr>
          </a:lstStyle>
          <a:p>
            <a:pPr lvl="0"/>
            <a:r>
              <a:rPr lang="da-DK" dirty="0"/>
              <a:t>Lorem ipsum</a:t>
            </a:r>
            <a:br>
              <a:rPr lang="da-DK" dirty="0"/>
            </a:br>
            <a:r>
              <a:rPr lang="da-DK" dirty="0"/>
              <a:t>dolor sit amet</a:t>
            </a:r>
            <a:endParaRPr lang="fr-FR" dirty="0"/>
          </a:p>
        </p:txBody>
      </p:sp>
      <p:sp>
        <p:nvSpPr>
          <p:cNvPr id="13" name="Espace réservé du texte 3">
            <a:extLst>
              <a:ext uri="{FF2B5EF4-FFF2-40B4-BE49-F238E27FC236}">
                <a16:creationId xmlns:a16="http://schemas.microsoft.com/office/drawing/2014/main" id="{D575B653-E75E-4D6F-B409-9D8F0B51435D}"/>
              </a:ext>
            </a:extLst>
          </p:cNvPr>
          <p:cNvSpPr>
            <a:spLocks noGrp="1"/>
          </p:cNvSpPr>
          <p:nvPr>
            <p:ph type="body" sz="quarter" idx="13" hasCustomPrompt="1"/>
          </p:nvPr>
        </p:nvSpPr>
        <p:spPr>
          <a:xfrm>
            <a:off x="4104655" y="1172722"/>
            <a:ext cx="3359386" cy="511175"/>
          </a:xfrm>
          <a:prstGeom prst="rect">
            <a:avLst/>
          </a:prstGeom>
        </p:spPr>
        <p:txBody>
          <a:bodyPr lIns="0" anchor="b" anchorCtr="0"/>
          <a:lstStyle>
            <a:lvl1pPr marL="0" indent="0" algn="l">
              <a:buNone/>
              <a:defRPr sz="2000">
                <a:solidFill>
                  <a:schemeClr val="accent5"/>
                </a:solidFill>
              </a:defRPr>
            </a:lvl1pPr>
            <a:lvl2pPr marL="184286" indent="0" algn="ctr">
              <a:buNone/>
              <a:defRPr>
                <a:solidFill>
                  <a:schemeClr val="tx1"/>
                </a:solidFill>
              </a:defRPr>
            </a:lvl2pPr>
            <a:lvl3pPr marL="343152" indent="0" algn="ctr">
              <a:buNone/>
              <a:defRPr>
                <a:solidFill>
                  <a:schemeClr val="tx1"/>
                </a:solidFill>
              </a:defRPr>
            </a:lvl3pPr>
            <a:lvl4pPr marL="1372595" indent="0" algn="ctr">
              <a:buNone/>
              <a:defRPr>
                <a:solidFill>
                  <a:schemeClr val="tx1"/>
                </a:solidFill>
              </a:defRPr>
            </a:lvl4pPr>
            <a:lvl5pPr marL="1830123" indent="0" algn="ctr">
              <a:buNone/>
              <a:defRPr>
                <a:solidFill>
                  <a:schemeClr val="tx1"/>
                </a:solidFill>
              </a:defRPr>
            </a:lvl5pPr>
          </a:lstStyle>
          <a:p>
            <a:pPr lvl="0"/>
            <a:r>
              <a:rPr lang="fr-FR" err="1"/>
              <a:t>Chapter</a:t>
            </a:r>
            <a:r>
              <a:rPr lang="fr-FR"/>
              <a:t> 01</a:t>
            </a:r>
          </a:p>
        </p:txBody>
      </p:sp>
      <p:pic>
        <p:nvPicPr>
          <p:cNvPr id="9" name="Image 8">
            <a:extLst>
              <a:ext uri="{FF2B5EF4-FFF2-40B4-BE49-F238E27FC236}">
                <a16:creationId xmlns:a16="http://schemas.microsoft.com/office/drawing/2014/main" id="{845DF7EE-7BCF-4102-B7A8-B8F30BEEB494}"/>
              </a:ext>
            </a:extLst>
          </p:cNvPr>
          <p:cNvPicPr>
            <a:picLocks noChangeAspect="1"/>
          </p:cNvPicPr>
          <p:nvPr userDrawn="1"/>
        </p:nvPicPr>
        <p:blipFill>
          <a:blip r:embed="rId2"/>
          <a:srcRect/>
          <a:stretch/>
        </p:blipFill>
        <p:spPr>
          <a:xfrm>
            <a:off x="8037563" y="4837246"/>
            <a:ext cx="817635" cy="173146"/>
          </a:xfrm>
          <a:prstGeom prst="rect">
            <a:avLst/>
          </a:prstGeom>
          <a:noFill/>
        </p:spPr>
      </p:pic>
      <p:grpSp>
        <p:nvGrpSpPr>
          <p:cNvPr id="16" name="Groupe 15">
            <a:extLst>
              <a:ext uri="{FF2B5EF4-FFF2-40B4-BE49-F238E27FC236}">
                <a16:creationId xmlns:a16="http://schemas.microsoft.com/office/drawing/2014/main" id="{5D6F8FA4-48E5-21EC-199A-43C0B70F4374}"/>
              </a:ext>
            </a:extLst>
          </p:cNvPr>
          <p:cNvGrpSpPr/>
          <p:nvPr userDrawn="1"/>
        </p:nvGrpSpPr>
        <p:grpSpPr>
          <a:xfrm>
            <a:off x="4104655" y="3616857"/>
            <a:ext cx="995611" cy="72008"/>
            <a:chOff x="479376" y="980728"/>
            <a:chExt cx="995611" cy="72008"/>
          </a:xfrm>
        </p:grpSpPr>
        <p:cxnSp>
          <p:nvCxnSpPr>
            <p:cNvPr id="17" name="Connecteur droit 16">
              <a:extLst>
                <a:ext uri="{FF2B5EF4-FFF2-40B4-BE49-F238E27FC236}">
                  <a16:creationId xmlns:a16="http://schemas.microsoft.com/office/drawing/2014/main" id="{9D1B0D41-C458-FEE5-0B93-12C4E225C583}"/>
                </a:ext>
              </a:extLst>
            </p:cNvPr>
            <p:cNvCxnSpPr>
              <a:cxnSpLocks/>
            </p:cNvCxnSpPr>
            <p:nvPr userDrawn="1"/>
          </p:nvCxnSpPr>
          <p:spPr>
            <a:xfrm>
              <a:off x="479376" y="1047118"/>
              <a:ext cx="995611" cy="0"/>
            </a:xfrm>
            <a:prstGeom prst="line">
              <a:avLst/>
            </a:prstGeom>
            <a:noFill/>
            <a:ln w="12700" cap="flat" cmpd="sng" algn="ctr">
              <a:solidFill>
                <a:schemeClr val="accent4"/>
              </a:solidFill>
              <a:prstDash val="solid"/>
              <a:miter lim="800000"/>
            </a:ln>
            <a:effectLst/>
          </p:spPr>
        </p:cxnSp>
        <p:sp>
          <p:nvSpPr>
            <p:cNvPr id="18" name="Rectangle 17">
              <a:extLst>
                <a:ext uri="{FF2B5EF4-FFF2-40B4-BE49-F238E27FC236}">
                  <a16:creationId xmlns:a16="http://schemas.microsoft.com/office/drawing/2014/main" id="{C2BF881F-F4F9-28B8-D517-60C2B4FC0349}"/>
                </a:ext>
              </a:extLst>
            </p:cNvPr>
            <p:cNvSpPr/>
            <p:nvPr userDrawn="1"/>
          </p:nvSpPr>
          <p:spPr>
            <a:xfrm>
              <a:off x="479376" y="980728"/>
              <a:ext cx="504056" cy="72008"/>
            </a:xfrm>
            <a:prstGeom prst="rect">
              <a:avLst/>
            </a:prstGeom>
            <a:gradFill>
              <a:gsLst>
                <a:gs pos="0">
                  <a:schemeClr val="accent5"/>
                </a:gs>
                <a:gs pos="100000">
                  <a:schemeClr val="accent4"/>
                </a:gs>
              </a:gsLst>
              <a:lin ang="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srgbClr val="FFFFFF"/>
                </a:solidFill>
                <a:effectLst/>
                <a:uLnTx/>
                <a:uFillTx/>
                <a:latin typeface="Segoe UI"/>
                <a:ea typeface="+mn-ea"/>
                <a:cs typeface="+mn-cs"/>
              </a:endParaRPr>
            </a:p>
          </p:txBody>
        </p:sp>
      </p:grpSp>
    </p:spTree>
    <p:extLst>
      <p:ext uri="{BB962C8B-B14F-4D97-AF65-F5344CB8AC3E}">
        <p14:creationId xmlns:p14="http://schemas.microsoft.com/office/powerpoint/2010/main" val="4101366793"/>
      </p:ext>
    </p:extLst>
  </p:cSld>
  <p:clrMapOvr>
    <a:masterClrMapping/>
  </p:clrMapOvr>
  <p:transition>
    <p:fade/>
  </p:transition>
  <p:extLst>
    <p:ext uri="{DCECCB84-F9BA-43D5-87BE-67443E8EF086}">
      <p15:sldGuideLst xmlns:p15="http://schemas.microsoft.com/office/powerpoint/2012/main">
        <p15:guide id="1" pos="5579">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_Whi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8B5E11D-EF93-41A8-A600-0E2A21B23E4D}"/>
              </a:ext>
            </a:extLst>
          </p:cNvPr>
          <p:cNvSpPr>
            <a:spLocks noGrp="1"/>
          </p:cNvSpPr>
          <p:nvPr>
            <p:ph type="title" hasCustomPrompt="1"/>
          </p:nvPr>
        </p:nvSpPr>
        <p:spPr/>
        <p:txBody>
          <a:bodyPr/>
          <a:lstStyle/>
          <a:p>
            <a:r>
              <a:rPr lang="en-US" dirty="0"/>
              <a:t>Click here to add a title </a:t>
            </a:r>
            <a:endParaRPr lang="fr-FR" dirty="0"/>
          </a:p>
        </p:txBody>
      </p:sp>
      <p:sp>
        <p:nvSpPr>
          <p:cNvPr id="5" name="Espace réservé du pied de page 4">
            <a:extLst>
              <a:ext uri="{FF2B5EF4-FFF2-40B4-BE49-F238E27FC236}">
                <a16:creationId xmlns:a16="http://schemas.microsoft.com/office/drawing/2014/main" id="{D62B4ADC-2F3D-9A7B-F4CB-9D3FBC2D1510}"/>
              </a:ext>
            </a:extLst>
          </p:cNvPr>
          <p:cNvSpPr>
            <a:spLocks noGrp="1"/>
          </p:cNvSpPr>
          <p:nvPr>
            <p:ph type="ftr" sz="quarter" idx="3"/>
          </p:nvPr>
        </p:nvSpPr>
        <p:spPr>
          <a:xfrm>
            <a:off x="506983" y="4759334"/>
            <a:ext cx="6708203" cy="129416"/>
          </a:xfrm>
          <a:prstGeom prst="rect">
            <a:avLst/>
          </a:prstGeom>
        </p:spPr>
        <p:txBody>
          <a:bodyPr vert="horz" lIns="91440" tIns="45720" rIns="91440" bIns="45720" rtlCol="0" anchor="ctr"/>
          <a:lstStyle>
            <a:lvl1pPr algn="l">
              <a:defRPr sz="800">
                <a:solidFill>
                  <a:schemeClr val="bg2">
                    <a:lumMod val="60000"/>
                    <a:lumOff val="40000"/>
                  </a:schemeClr>
                </a:solidFill>
              </a:defRPr>
            </a:lvl1pPr>
          </a:lstStyle>
          <a:p>
            <a:r>
              <a:rPr lang="en-US"/>
              <a:t>Application Engineering / SED Spain / 14/03/2023</a:t>
            </a:r>
            <a:endParaRPr lang="fr-FR" dirty="0"/>
          </a:p>
        </p:txBody>
      </p:sp>
      <p:sp>
        <p:nvSpPr>
          <p:cNvPr id="6" name="Espace réservé du contenu 3">
            <a:extLst>
              <a:ext uri="{FF2B5EF4-FFF2-40B4-BE49-F238E27FC236}">
                <a16:creationId xmlns:a16="http://schemas.microsoft.com/office/drawing/2014/main" id="{14E6BA19-6303-EEAE-18EC-0686F94CEE20}"/>
              </a:ext>
            </a:extLst>
          </p:cNvPr>
          <p:cNvSpPr>
            <a:spLocks noGrp="1"/>
          </p:cNvSpPr>
          <p:nvPr>
            <p:ph sz="quarter" idx="11"/>
          </p:nvPr>
        </p:nvSpPr>
        <p:spPr>
          <a:xfrm>
            <a:off x="287338" y="1017589"/>
            <a:ext cx="8569325" cy="3606800"/>
          </a:xfrm>
          <a:prstGeom prst="rect">
            <a:avLst/>
          </a:prstGeom>
        </p:spPr>
        <p:txBody>
          <a:bodyPr/>
          <a:lstStyle>
            <a:lvl1pPr marL="0" indent="0">
              <a:buNone/>
              <a:defRPr>
                <a:solidFill>
                  <a:schemeClr val="bg1"/>
                </a:solidFill>
              </a:defRPr>
            </a:lvl1pPr>
          </a:lstStyle>
          <a:p>
            <a:pPr lvl="0"/>
            <a:endParaRPr lang="fr-FR" dirty="0"/>
          </a:p>
        </p:txBody>
      </p:sp>
    </p:spTree>
    <p:extLst>
      <p:ext uri="{BB962C8B-B14F-4D97-AF65-F5344CB8AC3E}">
        <p14:creationId xmlns:p14="http://schemas.microsoft.com/office/powerpoint/2010/main" val="1706603803"/>
      </p:ext>
    </p:extLst>
  </p:cSld>
  <p:clrMapOvr>
    <a:masterClrMapping/>
  </p:clrMapOvr>
  <p:transition>
    <p:fade/>
  </p:transition>
  <p:extLst>
    <p:ext uri="{DCECCB84-F9BA-43D5-87BE-67443E8EF086}">
      <p15:sldGuideLst xmlns:p15="http://schemas.microsoft.com/office/powerpoint/2012/main">
        <p15:guide id="1" pos="5579"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_TEXT_White">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3B9C1BD4-2402-4571-9F04-505A7FE75AF9}"/>
              </a:ext>
            </a:extLst>
          </p:cNvPr>
          <p:cNvSpPr>
            <a:spLocks noGrp="1"/>
          </p:cNvSpPr>
          <p:nvPr>
            <p:ph type="body" sz="quarter" idx="10" hasCustomPrompt="1"/>
          </p:nvPr>
        </p:nvSpPr>
        <p:spPr>
          <a:xfrm>
            <a:off x="287338" y="1017588"/>
            <a:ext cx="8569324" cy="3606800"/>
          </a:xfrm>
          <a:prstGeom prst="rect">
            <a:avLst/>
          </a:prstGeom>
        </p:spPr>
        <p:txBody>
          <a:bodyPr/>
          <a:lstStyle>
            <a:lvl1pPr>
              <a:lnSpc>
                <a:spcPct val="90000"/>
              </a:lnSpc>
              <a:spcBef>
                <a:spcPts val="800"/>
              </a:spcBef>
              <a:buClr>
                <a:srgbClr val="2CC84D"/>
              </a:buClr>
              <a:defRPr sz="1600" b="1">
                <a:solidFill>
                  <a:schemeClr val="accent2"/>
                </a:solidFill>
              </a:defRPr>
            </a:lvl1pPr>
            <a:lvl2pPr marL="355736" indent="-171450">
              <a:lnSpc>
                <a:spcPct val="90000"/>
              </a:lnSpc>
              <a:spcBef>
                <a:spcPts val="400"/>
              </a:spcBef>
              <a:buClr>
                <a:srgbClr val="2CC84D"/>
              </a:buClr>
              <a:buFont typeface="Wingdings" panose="05000000000000000000" pitchFamily="2" charset="2"/>
              <a:buChar char="§"/>
              <a:tabLst/>
              <a:defRPr sz="1400">
                <a:solidFill>
                  <a:schemeClr val="accent2"/>
                </a:solidFill>
              </a:defRPr>
            </a:lvl2pPr>
            <a:lvl3pPr marL="533400" indent="-171450">
              <a:lnSpc>
                <a:spcPct val="90000"/>
              </a:lnSpc>
              <a:spcBef>
                <a:spcPts val="400"/>
              </a:spcBef>
              <a:buClr>
                <a:srgbClr val="2CC84D"/>
              </a:buClr>
              <a:buFont typeface="Wingdings" panose="05000000000000000000" pitchFamily="2" charset="2"/>
              <a:buChar char="§"/>
              <a:tabLst/>
              <a:defRPr sz="1200">
                <a:solidFill>
                  <a:schemeClr val="accent2"/>
                </a:solidFill>
              </a:defRPr>
            </a:lvl3pPr>
            <a:lvl4pPr marL="714375" indent="-171450">
              <a:lnSpc>
                <a:spcPct val="90000"/>
              </a:lnSpc>
              <a:spcBef>
                <a:spcPts val="600"/>
              </a:spcBef>
              <a:buClr>
                <a:schemeClr val="accent1"/>
              </a:buClr>
              <a:buFont typeface="Wingdings" panose="05000000000000000000" pitchFamily="2" charset="2"/>
              <a:buChar char="§"/>
              <a:tabLst/>
              <a:defRPr sz="1200">
                <a:solidFill>
                  <a:schemeClr val="tx2"/>
                </a:solidFill>
                <a:latin typeface="+mn-lt"/>
              </a:defRPr>
            </a:lvl4pPr>
            <a:lvl5pPr marL="895350" indent="-171450">
              <a:lnSpc>
                <a:spcPct val="90000"/>
              </a:lnSpc>
              <a:spcBef>
                <a:spcPts val="600"/>
              </a:spcBef>
              <a:buClr>
                <a:schemeClr val="accent1"/>
              </a:buClr>
              <a:buFont typeface="Wingdings" panose="05000000000000000000" pitchFamily="2" charset="2"/>
              <a:buChar char="§"/>
              <a:tabLst/>
              <a:defRPr sz="1200">
                <a:solidFill>
                  <a:schemeClr val="tx2"/>
                </a:solidFill>
                <a:latin typeface="+mn-lt"/>
              </a:defRPr>
            </a:lvl5pPr>
          </a:lstStyle>
          <a:p>
            <a:pPr lvl="0"/>
            <a:r>
              <a:rPr lang="en-US" dirty="0"/>
              <a:t>Click here to add text </a:t>
            </a:r>
            <a:endParaRPr lang="fr-FR" dirty="0"/>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p:txBody>
      </p:sp>
      <p:sp>
        <p:nvSpPr>
          <p:cNvPr id="2" name="Titre 1">
            <a:extLst>
              <a:ext uri="{FF2B5EF4-FFF2-40B4-BE49-F238E27FC236}">
                <a16:creationId xmlns:a16="http://schemas.microsoft.com/office/drawing/2014/main" id="{02DE2A36-88EC-4A13-9346-E7A65DB242CD}"/>
              </a:ext>
            </a:extLst>
          </p:cNvPr>
          <p:cNvSpPr>
            <a:spLocks noGrp="1"/>
          </p:cNvSpPr>
          <p:nvPr>
            <p:ph type="title" hasCustomPrompt="1"/>
          </p:nvPr>
        </p:nvSpPr>
        <p:spPr/>
        <p:txBody>
          <a:bodyPr/>
          <a:lstStyle/>
          <a:p>
            <a:r>
              <a:rPr lang="en-US" dirty="0"/>
              <a:t>Click here to add a title </a:t>
            </a:r>
            <a:endParaRPr lang="fr-FR" dirty="0"/>
          </a:p>
        </p:txBody>
      </p:sp>
      <p:sp>
        <p:nvSpPr>
          <p:cNvPr id="5" name="Espace réservé du pied de page 4">
            <a:extLst>
              <a:ext uri="{FF2B5EF4-FFF2-40B4-BE49-F238E27FC236}">
                <a16:creationId xmlns:a16="http://schemas.microsoft.com/office/drawing/2014/main" id="{B0607D16-1B92-3382-E419-3AFAAEAAECBB}"/>
              </a:ext>
            </a:extLst>
          </p:cNvPr>
          <p:cNvSpPr>
            <a:spLocks noGrp="1"/>
          </p:cNvSpPr>
          <p:nvPr>
            <p:ph type="ftr" sz="quarter" idx="3"/>
          </p:nvPr>
        </p:nvSpPr>
        <p:spPr>
          <a:xfrm>
            <a:off x="506983" y="4759334"/>
            <a:ext cx="6708203" cy="129416"/>
          </a:xfrm>
          <a:prstGeom prst="rect">
            <a:avLst/>
          </a:prstGeom>
        </p:spPr>
        <p:txBody>
          <a:bodyPr vert="horz" lIns="91440" tIns="45720" rIns="91440" bIns="45720" rtlCol="0" anchor="ctr"/>
          <a:lstStyle>
            <a:lvl1pPr algn="l">
              <a:defRPr sz="800">
                <a:solidFill>
                  <a:schemeClr val="bg2">
                    <a:lumMod val="60000"/>
                    <a:lumOff val="40000"/>
                  </a:schemeClr>
                </a:solidFill>
              </a:defRPr>
            </a:lvl1pPr>
          </a:lstStyle>
          <a:p>
            <a:r>
              <a:rPr lang="en-US"/>
              <a:t>Application Engineering / SED Spain / 14/03/2023</a:t>
            </a:r>
            <a:endParaRPr lang="fr-FR" dirty="0"/>
          </a:p>
        </p:txBody>
      </p:sp>
    </p:spTree>
    <p:extLst>
      <p:ext uri="{BB962C8B-B14F-4D97-AF65-F5344CB8AC3E}">
        <p14:creationId xmlns:p14="http://schemas.microsoft.com/office/powerpoint/2010/main" val="2007783175"/>
      </p:ext>
    </p:extLst>
  </p:cSld>
  <p:clrMapOvr>
    <a:masterClrMapping/>
  </p:clrMapOvr>
  <p:transition>
    <p:fade/>
  </p:transition>
  <p:extLst>
    <p:ext uri="{DCECCB84-F9BA-43D5-87BE-67443E8EF086}">
      <p15:sldGuideLst xmlns:p15="http://schemas.microsoft.com/office/powerpoint/2012/main">
        <p15:guide id="1" pos="5579"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_TEXTx2_White">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3B9C1BD4-2402-4571-9F04-505A7FE75AF9}"/>
              </a:ext>
            </a:extLst>
          </p:cNvPr>
          <p:cNvSpPr>
            <a:spLocks noGrp="1"/>
          </p:cNvSpPr>
          <p:nvPr>
            <p:ph type="body" sz="quarter" idx="10" hasCustomPrompt="1"/>
          </p:nvPr>
        </p:nvSpPr>
        <p:spPr>
          <a:xfrm>
            <a:off x="287337" y="1017588"/>
            <a:ext cx="4219705" cy="3606800"/>
          </a:xfrm>
          <a:prstGeom prst="rect">
            <a:avLst/>
          </a:prstGeom>
        </p:spPr>
        <p:txBody>
          <a:bodyPr/>
          <a:lstStyle>
            <a:lvl1pPr>
              <a:lnSpc>
                <a:spcPct val="90000"/>
              </a:lnSpc>
              <a:spcBef>
                <a:spcPts val="800"/>
              </a:spcBef>
              <a:buClr>
                <a:srgbClr val="2CC84D"/>
              </a:buClr>
              <a:defRPr sz="1600" b="1">
                <a:solidFill>
                  <a:schemeClr val="accent2"/>
                </a:solidFill>
              </a:defRPr>
            </a:lvl1pPr>
            <a:lvl2pPr marL="355736" indent="-171450">
              <a:lnSpc>
                <a:spcPct val="90000"/>
              </a:lnSpc>
              <a:spcBef>
                <a:spcPts val="400"/>
              </a:spcBef>
              <a:buClr>
                <a:srgbClr val="2CC84D"/>
              </a:buClr>
              <a:buFont typeface="Wingdings" panose="05000000000000000000" pitchFamily="2" charset="2"/>
              <a:buChar char="§"/>
              <a:tabLst/>
              <a:defRPr sz="1400">
                <a:solidFill>
                  <a:schemeClr val="accent2"/>
                </a:solidFill>
              </a:defRPr>
            </a:lvl2pPr>
            <a:lvl3pPr marL="533400" indent="-171450">
              <a:lnSpc>
                <a:spcPct val="90000"/>
              </a:lnSpc>
              <a:spcBef>
                <a:spcPts val="400"/>
              </a:spcBef>
              <a:buClr>
                <a:srgbClr val="2CC84D"/>
              </a:buClr>
              <a:buFont typeface="Wingdings" panose="05000000000000000000" pitchFamily="2" charset="2"/>
              <a:buChar char="§"/>
              <a:tabLst/>
              <a:defRPr sz="1200">
                <a:solidFill>
                  <a:schemeClr val="accent2"/>
                </a:solidFill>
              </a:defRPr>
            </a:lvl3pPr>
            <a:lvl4pPr marL="714375" indent="-171450">
              <a:lnSpc>
                <a:spcPct val="90000"/>
              </a:lnSpc>
              <a:spcBef>
                <a:spcPts val="600"/>
              </a:spcBef>
              <a:buClr>
                <a:schemeClr val="accent1"/>
              </a:buClr>
              <a:buFont typeface="Wingdings" panose="05000000000000000000" pitchFamily="2" charset="2"/>
              <a:buChar char="§"/>
              <a:tabLst/>
              <a:defRPr sz="1200">
                <a:solidFill>
                  <a:schemeClr val="tx2"/>
                </a:solidFill>
                <a:latin typeface="+mn-lt"/>
              </a:defRPr>
            </a:lvl4pPr>
            <a:lvl5pPr marL="895350" indent="-171450">
              <a:lnSpc>
                <a:spcPct val="90000"/>
              </a:lnSpc>
              <a:spcBef>
                <a:spcPts val="600"/>
              </a:spcBef>
              <a:buClr>
                <a:schemeClr val="accent1"/>
              </a:buClr>
              <a:buFont typeface="Wingdings" panose="05000000000000000000" pitchFamily="2" charset="2"/>
              <a:buChar char="§"/>
              <a:tabLst/>
              <a:defRPr sz="1200">
                <a:solidFill>
                  <a:schemeClr val="tx2"/>
                </a:solidFill>
                <a:latin typeface="+mn-lt"/>
              </a:defRPr>
            </a:lvl5pPr>
          </a:lstStyle>
          <a:p>
            <a:pPr lvl="0"/>
            <a:r>
              <a:rPr lang="en-US" dirty="0"/>
              <a:t>Click here to add text </a:t>
            </a:r>
            <a:endParaRPr lang="fr-FR" dirty="0"/>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p:txBody>
      </p:sp>
      <p:sp>
        <p:nvSpPr>
          <p:cNvPr id="2" name="Titre 1">
            <a:extLst>
              <a:ext uri="{FF2B5EF4-FFF2-40B4-BE49-F238E27FC236}">
                <a16:creationId xmlns:a16="http://schemas.microsoft.com/office/drawing/2014/main" id="{A2908127-A165-46B7-B40F-9C1A61E43E31}"/>
              </a:ext>
            </a:extLst>
          </p:cNvPr>
          <p:cNvSpPr>
            <a:spLocks noGrp="1"/>
          </p:cNvSpPr>
          <p:nvPr>
            <p:ph type="title" hasCustomPrompt="1"/>
          </p:nvPr>
        </p:nvSpPr>
        <p:spPr/>
        <p:txBody>
          <a:bodyPr/>
          <a:lstStyle/>
          <a:p>
            <a:r>
              <a:rPr lang="en-US" dirty="0"/>
              <a:t>Click here to add a title </a:t>
            </a:r>
            <a:endParaRPr lang="fr-FR" dirty="0"/>
          </a:p>
        </p:txBody>
      </p:sp>
      <p:sp>
        <p:nvSpPr>
          <p:cNvPr id="9" name="Espace réservé du texte 2">
            <a:extLst>
              <a:ext uri="{FF2B5EF4-FFF2-40B4-BE49-F238E27FC236}">
                <a16:creationId xmlns:a16="http://schemas.microsoft.com/office/drawing/2014/main" id="{83B0D2BD-64EB-4133-9A53-E4F4DEB7B025}"/>
              </a:ext>
            </a:extLst>
          </p:cNvPr>
          <p:cNvSpPr>
            <a:spLocks noGrp="1"/>
          </p:cNvSpPr>
          <p:nvPr>
            <p:ph type="body" sz="quarter" idx="11" hasCustomPrompt="1"/>
          </p:nvPr>
        </p:nvSpPr>
        <p:spPr>
          <a:xfrm>
            <a:off x="4641953" y="1017588"/>
            <a:ext cx="4214709" cy="3606800"/>
          </a:xfrm>
          <a:prstGeom prst="rect">
            <a:avLst/>
          </a:prstGeom>
        </p:spPr>
        <p:txBody>
          <a:bodyPr/>
          <a:lstStyle>
            <a:lvl1pPr>
              <a:lnSpc>
                <a:spcPct val="90000"/>
              </a:lnSpc>
              <a:spcBef>
                <a:spcPts val="800"/>
              </a:spcBef>
              <a:buClr>
                <a:srgbClr val="2CC84D"/>
              </a:buClr>
              <a:defRPr sz="1600" b="1">
                <a:solidFill>
                  <a:schemeClr val="accent2"/>
                </a:solidFill>
              </a:defRPr>
            </a:lvl1pPr>
            <a:lvl2pPr marL="355736" indent="-171450">
              <a:lnSpc>
                <a:spcPct val="90000"/>
              </a:lnSpc>
              <a:spcBef>
                <a:spcPts val="400"/>
              </a:spcBef>
              <a:buClr>
                <a:srgbClr val="2CC84D"/>
              </a:buClr>
              <a:buFont typeface="Wingdings" panose="05000000000000000000" pitchFamily="2" charset="2"/>
              <a:buChar char="§"/>
              <a:tabLst/>
              <a:defRPr sz="1400">
                <a:solidFill>
                  <a:schemeClr val="accent2"/>
                </a:solidFill>
              </a:defRPr>
            </a:lvl2pPr>
            <a:lvl3pPr marL="533400" indent="-171450">
              <a:lnSpc>
                <a:spcPct val="90000"/>
              </a:lnSpc>
              <a:spcBef>
                <a:spcPts val="400"/>
              </a:spcBef>
              <a:buClr>
                <a:srgbClr val="2CC84D"/>
              </a:buClr>
              <a:buFont typeface="Wingdings" panose="05000000000000000000" pitchFamily="2" charset="2"/>
              <a:buChar char="§"/>
              <a:tabLst/>
              <a:defRPr sz="1200">
                <a:solidFill>
                  <a:schemeClr val="accent2"/>
                </a:solidFill>
              </a:defRPr>
            </a:lvl3pPr>
            <a:lvl4pPr marL="714375" indent="-171450">
              <a:lnSpc>
                <a:spcPct val="90000"/>
              </a:lnSpc>
              <a:spcBef>
                <a:spcPts val="600"/>
              </a:spcBef>
              <a:buClr>
                <a:schemeClr val="accent1"/>
              </a:buClr>
              <a:buFont typeface="Wingdings" panose="05000000000000000000" pitchFamily="2" charset="2"/>
              <a:buChar char="§"/>
              <a:tabLst/>
              <a:defRPr sz="1200">
                <a:solidFill>
                  <a:schemeClr val="tx2"/>
                </a:solidFill>
                <a:latin typeface="+mn-lt"/>
              </a:defRPr>
            </a:lvl4pPr>
            <a:lvl5pPr marL="895350" indent="-171450">
              <a:lnSpc>
                <a:spcPct val="90000"/>
              </a:lnSpc>
              <a:spcBef>
                <a:spcPts val="600"/>
              </a:spcBef>
              <a:buClr>
                <a:schemeClr val="accent1"/>
              </a:buClr>
              <a:buFont typeface="Wingdings" panose="05000000000000000000" pitchFamily="2" charset="2"/>
              <a:buChar char="§"/>
              <a:tabLst/>
              <a:defRPr sz="1200">
                <a:solidFill>
                  <a:schemeClr val="tx2"/>
                </a:solidFill>
                <a:latin typeface="+mn-lt"/>
              </a:defRPr>
            </a:lvl5pPr>
          </a:lstStyle>
          <a:p>
            <a:pPr lvl="0"/>
            <a:r>
              <a:rPr lang="en-US" dirty="0"/>
              <a:t>Click here to add text </a:t>
            </a:r>
            <a:endParaRPr lang="fr-FR" dirty="0"/>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p:txBody>
      </p:sp>
      <p:sp>
        <p:nvSpPr>
          <p:cNvPr id="6" name="Espace réservé du pied de page 4">
            <a:extLst>
              <a:ext uri="{FF2B5EF4-FFF2-40B4-BE49-F238E27FC236}">
                <a16:creationId xmlns:a16="http://schemas.microsoft.com/office/drawing/2014/main" id="{269925D1-628C-E93F-77A3-4DE682A3F3D9}"/>
              </a:ext>
            </a:extLst>
          </p:cNvPr>
          <p:cNvSpPr>
            <a:spLocks noGrp="1"/>
          </p:cNvSpPr>
          <p:nvPr>
            <p:ph type="ftr" sz="quarter" idx="3"/>
          </p:nvPr>
        </p:nvSpPr>
        <p:spPr>
          <a:xfrm>
            <a:off x="506983" y="4759334"/>
            <a:ext cx="6708203" cy="129416"/>
          </a:xfrm>
          <a:prstGeom prst="rect">
            <a:avLst/>
          </a:prstGeom>
        </p:spPr>
        <p:txBody>
          <a:bodyPr vert="horz" lIns="91440" tIns="45720" rIns="91440" bIns="45720" rtlCol="0" anchor="ctr"/>
          <a:lstStyle>
            <a:lvl1pPr algn="l">
              <a:defRPr sz="800">
                <a:solidFill>
                  <a:schemeClr val="bg2">
                    <a:lumMod val="60000"/>
                    <a:lumOff val="40000"/>
                  </a:schemeClr>
                </a:solidFill>
              </a:defRPr>
            </a:lvl1pPr>
          </a:lstStyle>
          <a:p>
            <a:r>
              <a:rPr lang="en-US"/>
              <a:t>Application Engineering / SED Spain / 14/03/2023</a:t>
            </a:r>
            <a:endParaRPr lang="fr-FR" dirty="0"/>
          </a:p>
        </p:txBody>
      </p:sp>
    </p:spTree>
    <p:extLst>
      <p:ext uri="{BB962C8B-B14F-4D97-AF65-F5344CB8AC3E}">
        <p14:creationId xmlns:p14="http://schemas.microsoft.com/office/powerpoint/2010/main" val="2017632554"/>
      </p:ext>
    </p:extLst>
  </p:cSld>
  <p:clrMapOvr>
    <a:masterClrMapping/>
  </p:clrMapOvr>
  <p:transition>
    <p:fade/>
  </p:transition>
  <p:extLst>
    <p:ext uri="{DCECCB84-F9BA-43D5-87BE-67443E8EF086}">
      <p15:sldGuideLst xmlns:p15="http://schemas.microsoft.com/office/powerpoint/2012/main">
        <p15:guide id="1" pos="5579"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_TEXT_Right_White">
    <p:spTree>
      <p:nvGrpSpPr>
        <p:cNvPr id="1" name=""/>
        <p:cNvGrpSpPr/>
        <p:nvPr/>
      </p:nvGrpSpPr>
      <p:grpSpPr>
        <a:xfrm>
          <a:off x="0" y="0"/>
          <a:ext cx="0" cy="0"/>
          <a:chOff x="0" y="0"/>
          <a:chExt cx="0" cy="0"/>
        </a:xfrm>
      </p:grpSpPr>
      <p:sp>
        <p:nvSpPr>
          <p:cNvPr id="7" name="Espace réservé du texte 2">
            <a:extLst>
              <a:ext uri="{FF2B5EF4-FFF2-40B4-BE49-F238E27FC236}">
                <a16:creationId xmlns:a16="http://schemas.microsoft.com/office/drawing/2014/main" id="{2BFB6794-DF54-4F15-843C-009B57583654}"/>
              </a:ext>
            </a:extLst>
          </p:cNvPr>
          <p:cNvSpPr>
            <a:spLocks noGrp="1"/>
          </p:cNvSpPr>
          <p:nvPr>
            <p:ph type="body" sz="quarter" idx="11" hasCustomPrompt="1"/>
          </p:nvPr>
        </p:nvSpPr>
        <p:spPr>
          <a:xfrm>
            <a:off x="4641953" y="1017588"/>
            <a:ext cx="4214709" cy="3606800"/>
          </a:xfrm>
          <a:prstGeom prst="rect">
            <a:avLst/>
          </a:prstGeom>
        </p:spPr>
        <p:txBody>
          <a:bodyPr/>
          <a:lstStyle>
            <a:lvl1pPr>
              <a:lnSpc>
                <a:spcPct val="90000"/>
              </a:lnSpc>
              <a:spcBef>
                <a:spcPts val="800"/>
              </a:spcBef>
              <a:buClr>
                <a:srgbClr val="2CC84D"/>
              </a:buClr>
              <a:defRPr sz="1600" b="1">
                <a:solidFill>
                  <a:schemeClr val="accent2"/>
                </a:solidFill>
              </a:defRPr>
            </a:lvl1pPr>
            <a:lvl2pPr marL="355736" indent="-171450">
              <a:lnSpc>
                <a:spcPct val="90000"/>
              </a:lnSpc>
              <a:spcBef>
                <a:spcPts val="400"/>
              </a:spcBef>
              <a:buClr>
                <a:srgbClr val="2CC84D"/>
              </a:buClr>
              <a:buFont typeface="Wingdings" panose="05000000000000000000" pitchFamily="2" charset="2"/>
              <a:buChar char="§"/>
              <a:tabLst/>
              <a:defRPr sz="1400">
                <a:solidFill>
                  <a:schemeClr val="accent2"/>
                </a:solidFill>
              </a:defRPr>
            </a:lvl2pPr>
            <a:lvl3pPr marL="533400" indent="-171450">
              <a:lnSpc>
                <a:spcPct val="90000"/>
              </a:lnSpc>
              <a:spcBef>
                <a:spcPts val="400"/>
              </a:spcBef>
              <a:buClr>
                <a:srgbClr val="2CC84D"/>
              </a:buClr>
              <a:buFont typeface="Wingdings" panose="05000000000000000000" pitchFamily="2" charset="2"/>
              <a:buChar char="§"/>
              <a:tabLst/>
              <a:defRPr sz="1200">
                <a:solidFill>
                  <a:schemeClr val="accent2"/>
                </a:solidFill>
              </a:defRPr>
            </a:lvl3pPr>
            <a:lvl4pPr marL="714375" indent="-171450">
              <a:lnSpc>
                <a:spcPct val="90000"/>
              </a:lnSpc>
              <a:spcBef>
                <a:spcPts val="600"/>
              </a:spcBef>
              <a:buClr>
                <a:schemeClr val="accent1"/>
              </a:buClr>
              <a:buFont typeface="Wingdings" panose="05000000000000000000" pitchFamily="2" charset="2"/>
              <a:buChar char="§"/>
              <a:tabLst/>
              <a:defRPr sz="1200">
                <a:solidFill>
                  <a:schemeClr val="tx2"/>
                </a:solidFill>
                <a:latin typeface="+mn-lt"/>
              </a:defRPr>
            </a:lvl4pPr>
            <a:lvl5pPr marL="895350" indent="-171450">
              <a:lnSpc>
                <a:spcPct val="90000"/>
              </a:lnSpc>
              <a:spcBef>
                <a:spcPts val="600"/>
              </a:spcBef>
              <a:buClr>
                <a:schemeClr val="accent1"/>
              </a:buClr>
              <a:buFont typeface="Wingdings" panose="05000000000000000000" pitchFamily="2" charset="2"/>
              <a:buChar char="§"/>
              <a:tabLst/>
              <a:defRPr sz="1200">
                <a:solidFill>
                  <a:schemeClr val="tx2"/>
                </a:solidFill>
                <a:latin typeface="+mn-lt"/>
              </a:defRPr>
            </a:lvl5pPr>
          </a:lstStyle>
          <a:p>
            <a:pPr lvl="0"/>
            <a:r>
              <a:rPr lang="en-US" dirty="0"/>
              <a:t>Click here to add text </a:t>
            </a:r>
            <a:endParaRPr lang="fr-FR" dirty="0"/>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p:txBody>
      </p:sp>
      <p:sp>
        <p:nvSpPr>
          <p:cNvPr id="4" name="Espace réservé pour une image  3">
            <a:extLst>
              <a:ext uri="{FF2B5EF4-FFF2-40B4-BE49-F238E27FC236}">
                <a16:creationId xmlns:a16="http://schemas.microsoft.com/office/drawing/2014/main" id="{0938C6CF-C92A-455E-BDA8-BA47D4918DE7}"/>
              </a:ext>
            </a:extLst>
          </p:cNvPr>
          <p:cNvSpPr>
            <a:spLocks noGrp="1"/>
          </p:cNvSpPr>
          <p:nvPr>
            <p:ph type="pic" sz="quarter" idx="12"/>
          </p:nvPr>
        </p:nvSpPr>
        <p:spPr>
          <a:xfrm>
            <a:off x="287339" y="1017588"/>
            <a:ext cx="4214710" cy="3606800"/>
          </a:xfrm>
          <a:prstGeom prst="rect">
            <a:avLst/>
          </a:prstGeom>
        </p:spPr>
        <p:txBody>
          <a:bodyPr/>
          <a:lstStyle>
            <a:lvl1pPr marL="0" indent="0">
              <a:buNone/>
              <a:defRPr/>
            </a:lvl1pPr>
          </a:lstStyle>
          <a:p>
            <a:endParaRPr lang="fr-FR"/>
          </a:p>
        </p:txBody>
      </p:sp>
      <p:sp>
        <p:nvSpPr>
          <p:cNvPr id="2" name="Titre 1">
            <a:extLst>
              <a:ext uri="{FF2B5EF4-FFF2-40B4-BE49-F238E27FC236}">
                <a16:creationId xmlns:a16="http://schemas.microsoft.com/office/drawing/2014/main" id="{821182F8-39DD-402D-9322-090E37AF3ED0}"/>
              </a:ext>
            </a:extLst>
          </p:cNvPr>
          <p:cNvSpPr>
            <a:spLocks noGrp="1"/>
          </p:cNvSpPr>
          <p:nvPr>
            <p:ph type="title" hasCustomPrompt="1"/>
          </p:nvPr>
        </p:nvSpPr>
        <p:spPr/>
        <p:txBody>
          <a:bodyPr/>
          <a:lstStyle/>
          <a:p>
            <a:r>
              <a:rPr lang="en-US" dirty="0"/>
              <a:t>Click here to add a title </a:t>
            </a:r>
            <a:endParaRPr lang="fr-FR" dirty="0"/>
          </a:p>
        </p:txBody>
      </p:sp>
      <p:sp>
        <p:nvSpPr>
          <p:cNvPr id="8" name="Espace réservé du pied de page 4">
            <a:extLst>
              <a:ext uri="{FF2B5EF4-FFF2-40B4-BE49-F238E27FC236}">
                <a16:creationId xmlns:a16="http://schemas.microsoft.com/office/drawing/2014/main" id="{3B1F21EB-8662-8C41-3C0A-0F605CB04BF0}"/>
              </a:ext>
            </a:extLst>
          </p:cNvPr>
          <p:cNvSpPr>
            <a:spLocks noGrp="1"/>
          </p:cNvSpPr>
          <p:nvPr>
            <p:ph type="ftr" sz="quarter" idx="3"/>
          </p:nvPr>
        </p:nvSpPr>
        <p:spPr>
          <a:xfrm>
            <a:off x="506983" y="4759334"/>
            <a:ext cx="6708203" cy="129416"/>
          </a:xfrm>
          <a:prstGeom prst="rect">
            <a:avLst/>
          </a:prstGeom>
        </p:spPr>
        <p:txBody>
          <a:bodyPr vert="horz" lIns="91440" tIns="45720" rIns="91440" bIns="45720" rtlCol="0" anchor="ctr"/>
          <a:lstStyle>
            <a:lvl1pPr algn="l">
              <a:defRPr sz="800">
                <a:solidFill>
                  <a:schemeClr val="bg2">
                    <a:lumMod val="60000"/>
                    <a:lumOff val="40000"/>
                  </a:schemeClr>
                </a:solidFill>
              </a:defRPr>
            </a:lvl1pPr>
          </a:lstStyle>
          <a:p>
            <a:r>
              <a:rPr lang="en-US"/>
              <a:t>Application Engineering / SED Spain / 14/03/2023</a:t>
            </a:r>
            <a:endParaRPr lang="fr-FR" dirty="0"/>
          </a:p>
        </p:txBody>
      </p:sp>
    </p:spTree>
    <p:extLst>
      <p:ext uri="{BB962C8B-B14F-4D97-AF65-F5344CB8AC3E}">
        <p14:creationId xmlns:p14="http://schemas.microsoft.com/office/powerpoint/2010/main" val="2172704816"/>
      </p:ext>
    </p:extLst>
  </p:cSld>
  <p:clrMapOvr>
    <a:masterClrMapping/>
  </p:clrMapOvr>
  <p:transition>
    <p:fade/>
  </p:transition>
  <p:extLst>
    <p:ext uri="{DCECCB84-F9BA-43D5-87BE-67443E8EF086}">
      <p15:sldGuideLst xmlns:p15="http://schemas.microsoft.com/office/powerpoint/2012/main">
        <p15:guide id="1" pos="5579"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_TEXT_Left_White">
    <p:spTree>
      <p:nvGrpSpPr>
        <p:cNvPr id="1" name=""/>
        <p:cNvGrpSpPr/>
        <p:nvPr/>
      </p:nvGrpSpPr>
      <p:grpSpPr>
        <a:xfrm>
          <a:off x="0" y="0"/>
          <a:ext cx="0" cy="0"/>
          <a:chOff x="0" y="0"/>
          <a:chExt cx="0" cy="0"/>
        </a:xfrm>
      </p:grpSpPr>
      <p:sp>
        <p:nvSpPr>
          <p:cNvPr id="7" name="Espace réservé du texte 2">
            <a:extLst>
              <a:ext uri="{FF2B5EF4-FFF2-40B4-BE49-F238E27FC236}">
                <a16:creationId xmlns:a16="http://schemas.microsoft.com/office/drawing/2014/main" id="{2BFB6794-DF54-4F15-843C-009B57583654}"/>
              </a:ext>
            </a:extLst>
          </p:cNvPr>
          <p:cNvSpPr>
            <a:spLocks noGrp="1"/>
          </p:cNvSpPr>
          <p:nvPr>
            <p:ph type="body" sz="quarter" idx="11" hasCustomPrompt="1"/>
          </p:nvPr>
        </p:nvSpPr>
        <p:spPr>
          <a:xfrm>
            <a:off x="287336" y="1017588"/>
            <a:ext cx="4219707" cy="3606800"/>
          </a:xfrm>
          <a:prstGeom prst="rect">
            <a:avLst/>
          </a:prstGeom>
        </p:spPr>
        <p:txBody>
          <a:bodyPr/>
          <a:lstStyle>
            <a:lvl1pPr>
              <a:lnSpc>
                <a:spcPct val="90000"/>
              </a:lnSpc>
              <a:spcBef>
                <a:spcPts val="800"/>
              </a:spcBef>
              <a:buClr>
                <a:srgbClr val="2CC84D"/>
              </a:buClr>
              <a:defRPr sz="1600" b="1">
                <a:solidFill>
                  <a:schemeClr val="accent2"/>
                </a:solidFill>
              </a:defRPr>
            </a:lvl1pPr>
            <a:lvl2pPr marL="355736" indent="-171450">
              <a:lnSpc>
                <a:spcPct val="90000"/>
              </a:lnSpc>
              <a:spcBef>
                <a:spcPts val="400"/>
              </a:spcBef>
              <a:buClr>
                <a:srgbClr val="2CC84D"/>
              </a:buClr>
              <a:buFont typeface="Wingdings" panose="05000000000000000000" pitchFamily="2" charset="2"/>
              <a:buChar char="§"/>
              <a:tabLst/>
              <a:defRPr sz="1400">
                <a:solidFill>
                  <a:schemeClr val="accent2"/>
                </a:solidFill>
              </a:defRPr>
            </a:lvl2pPr>
            <a:lvl3pPr marL="533400" indent="-171450">
              <a:lnSpc>
                <a:spcPct val="90000"/>
              </a:lnSpc>
              <a:spcBef>
                <a:spcPts val="400"/>
              </a:spcBef>
              <a:buClr>
                <a:srgbClr val="2CC84D"/>
              </a:buClr>
              <a:buFont typeface="Wingdings" panose="05000000000000000000" pitchFamily="2" charset="2"/>
              <a:buChar char="§"/>
              <a:tabLst/>
              <a:defRPr sz="1200">
                <a:solidFill>
                  <a:schemeClr val="accent2"/>
                </a:solidFill>
              </a:defRPr>
            </a:lvl3pPr>
            <a:lvl4pPr marL="714375" indent="-171450">
              <a:lnSpc>
                <a:spcPct val="90000"/>
              </a:lnSpc>
              <a:spcBef>
                <a:spcPts val="600"/>
              </a:spcBef>
              <a:buClr>
                <a:schemeClr val="accent1"/>
              </a:buClr>
              <a:buFont typeface="Wingdings" panose="05000000000000000000" pitchFamily="2" charset="2"/>
              <a:buChar char="§"/>
              <a:tabLst/>
              <a:defRPr sz="1200">
                <a:solidFill>
                  <a:schemeClr val="tx2"/>
                </a:solidFill>
                <a:latin typeface="+mn-lt"/>
              </a:defRPr>
            </a:lvl4pPr>
            <a:lvl5pPr marL="895350" indent="-171450">
              <a:lnSpc>
                <a:spcPct val="90000"/>
              </a:lnSpc>
              <a:spcBef>
                <a:spcPts val="600"/>
              </a:spcBef>
              <a:buClr>
                <a:schemeClr val="accent1"/>
              </a:buClr>
              <a:buFont typeface="Wingdings" panose="05000000000000000000" pitchFamily="2" charset="2"/>
              <a:buChar char="§"/>
              <a:tabLst/>
              <a:defRPr sz="1200">
                <a:solidFill>
                  <a:schemeClr val="tx2"/>
                </a:solidFill>
                <a:latin typeface="+mn-lt"/>
              </a:defRPr>
            </a:lvl5pPr>
          </a:lstStyle>
          <a:p>
            <a:pPr lvl="0"/>
            <a:r>
              <a:rPr lang="en-US" dirty="0"/>
              <a:t>Click here to add text </a:t>
            </a:r>
            <a:endParaRPr lang="fr-FR" dirty="0"/>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p:txBody>
      </p:sp>
      <p:sp>
        <p:nvSpPr>
          <p:cNvPr id="4" name="Espace réservé pour une image  3">
            <a:extLst>
              <a:ext uri="{FF2B5EF4-FFF2-40B4-BE49-F238E27FC236}">
                <a16:creationId xmlns:a16="http://schemas.microsoft.com/office/drawing/2014/main" id="{0938C6CF-C92A-455E-BDA8-BA47D4918DE7}"/>
              </a:ext>
            </a:extLst>
          </p:cNvPr>
          <p:cNvSpPr>
            <a:spLocks noGrp="1"/>
          </p:cNvSpPr>
          <p:nvPr>
            <p:ph type="pic" sz="quarter" idx="12"/>
          </p:nvPr>
        </p:nvSpPr>
        <p:spPr>
          <a:xfrm>
            <a:off x="4636960" y="1017588"/>
            <a:ext cx="4219704" cy="3606800"/>
          </a:xfrm>
          <a:prstGeom prst="rect">
            <a:avLst/>
          </a:prstGeom>
        </p:spPr>
        <p:txBody>
          <a:bodyPr/>
          <a:lstStyle>
            <a:lvl1pPr marL="0" indent="0">
              <a:buNone/>
              <a:defRPr/>
            </a:lvl1pPr>
          </a:lstStyle>
          <a:p>
            <a:endParaRPr lang="fr-FR"/>
          </a:p>
        </p:txBody>
      </p:sp>
      <p:sp>
        <p:nvSpPr>
          <p:cNvPr id="2" name="Titre 1">
            <a:extLst>
              <a:ext uri="{FF2B5EF4-FFF2-40B4-BE49-F238E27FC236}">
                <a16:creationId xmlns:a16="http://schemas.microsoft.com/office/drawing/2014/main" id="{821182F8-39DD-402D-9322-090E37AF3ED0}"/>
              </a:ext>
            </a:extLst>
          </p:cNvPr>
          <p:cNvSpPr>
            <a:spLocks noGrp="1"/>
          </p:cNvSpPr>
          <p:nvPr>
            <p:ph type="title" hasCustomPrompt="1"/>
          </p:nvPr>
        </p:nvSpPr>
        <p:spPr/>
        <p:txBody>
          <a:bodyPr/>
          <a:lstStyle/>
          <a:p>
            <a:r>
              <a:rPr lang="en-US" dirty="0"/>
              <a:t>Click here to add a title </a:t>
            </a:r>
            <a:endParaRPr lang="fr-FR" dirty="0"/>
          </a:p>
        </p:txBody>
      </p:sp>
      <p:sp>
        <p:nvSpPr>
          <p:cNvPr id="6" name="Espace réservé du pied de page 4">
            <a:extLst>
              <a:ext uri="{FF2B5EF4-FFF2-40B4-BE49-F238E27FC236}">
                <a16:creationId xmlns:a16="http://schemas.microsoft.com/office/drawing/2014/main" id="{70F129C2-FC0F-5D79-D2F5-A76CFCFB2E10}"/>
              </a:ext>
            </a:extLst>
          </p:cNvPr>
          <p:cNvSpPr>
            <a:spLocks noGrp="1"/>
          </p:cNvSpPr>
          <p:nvPr>
            <p:ph type="ftr" sz="quarter" idx="3"/>
          </p:nvPr>
        </p:nvSpPr>
        <p:spPr>
          <a:xfrm>
            <a:off x="506983" y="4759334"/>
            <a:ext cx="6708203" cy="129416"/>
          </a:xfrm>
          <a:prstGeom prst="rect">
            <a:avLst/>
          </a:prstGeom>
        </p:spPr>
        <p:txBody>
          <a:bodyPr vert="horz" lIns="91440" tIns="45720" rIns="91440" bIns="45720" rtlCol="0" anchor="ctr"/>
          <a:lstStyle>
            <a:lvl1pPr algn="l">
              <a:defRPr sz="800">
                <a:solidFill>
                  <a:schemeClr val="bg2">
                    <a:lumMod val="60000"/>
                    <a:lumOff val="40000"/>
                  </a:schemeClr>
                </a:solidFill>
              </a:defRPr>
            </a:lvl1pPr>
          </a:lstStyle>
          <a:p>
            <a:r>
              <a:rPr lang="en-US"/>
              <a:t>Application Engineering / SED Spain / 14/03/2023</a:t>
            </a:r>
            <a:endParaRPr lang="fr-FR" dirty="0"/>
          </a:p>
        </p:txBody>
      </p:sp>
    </p:spTree>
    <p:extLst>
      <p:ext uri="{BB962C8B-B14F-4D97-AF65-F5344CB8AC3E}">
        <p14:creationId xmlns:p14="http://schemas.microsoft.com/office/powerpoint/2010/main" val="688375604"/>
      </p:ext>
    </p:extLst>
  </p:cSld>
  <p:clrMapOvr>
    <a:masterClrMapping/>
  </p:clrMapOvr>
  <p:transition>
    <p:fade/>
  </p:transition>
  <p:extLst>
    <p:ext uri="{DCECCB84-F9BA-43D5-87BE-67443E8EF086}">
      <p15:sldGuideLst xmlns:p15="http://schemas.microsoft.com/office/powerpoint/2012/main">
        <p15:guide id="1" pos="5579"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_2xLINES_Whi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D7926FA-4C37-4337-A48F-C1E3BB67A08D}"/>
              </a:ext>
            </a:extLst>
          </p:cNvPr>
          <p:cNvSpPr/>
          <p:nvPr userDrawn="1"/>
        </p:nvSpPr>
        <p:spPr>
          <a:xfrm>
            <a:off x="140677" y="600222"/>
            <a:ext cx="1350498" cy="248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Titre 2">
            <a:extLst>
              <a:ext uri="{FF2B5EF4-FFF2-40B4-BE49-F238E27FC236}">
                <a16:creationId xmlns:a16="http://schemas.microsoft.com/office/drawing/2014/main" id="{881F32DB-A6B7-4BE6-8D7A-C2FD926E1203}"/>
              </a:ext>
            </a:extLst>
          </p:cNvPr>
          <p:cNvSpPr>
            <a:spLocks noGrp="1"/>
          </p:cNvSpPr>
          <p:nvPr>
            <p:ph type="title" hasCustomPrompt="1"/>
          </p:nvPr>
        </p:nvSpPr>
        <p:spPr>
          <a:xfrm>
            <a:off x="182784" y="211016"/>
            <a:ext cx="8556653" cy="721402"/>
          </a:xfrm>
        </p:spPr>
        <p:txBody>
          <a:bodyPr/>
          <a:lstStyle>
            <a:lvl1pPr>
              <a:lnSpc>
                <a:spcPct val="90000"/>
              </a:lnSpc>
              <a:defRPr/>
            </a:lvl1pPr>
          </a:lstStyle>
          <a:p>
            <a:r>
              <a:rPr lang="en-US" dirty="0"/>
              <a:t>Click here </a:t>
            </a:r>
            <a:br>
              <a:rPr lang="en-US" dirty="0"/>
            </a:br>
            <a:r>
              <a:rPr lang="en-US" dirty="0"/>
              <a:t>to add a title </a:t>
            </a:r>
            <a:endParaRPr lang="fr-FR" dirty="0"/>
          </a:p>
        </p:txBody>
      </p:sp>
      <p:sp>
        <p:nvSpPr>
          <p:cNvPr id="8" name="Espace réservé du pied de page 4">
            <a:extLst>
              <a:ext uri="{FF2B5EF4-FFF2-40B4-BE49-F238E27FC236}">
                <a16:creationId xmlns:a16="http://schemas.microsoft.com/office/drawing/2014/main" id="{79525850-0777-A6EE-F419-D78308D93009}"/>
              </a:ext>
            </a:extLst>
          </p:cNvPr>
          <p:cNvSpPr>
            <a:spLocks noGrp="1"/>
          </p:cNvSpPr>
          <p:nvPr>
            <p:ph type="ftr" sz="quarter" idx="3"/>
          </p:nvPr>
        </p:nvSpPr>
        <p:spPr>
          <a:xfrm>
            <a:off x="506983" y="4759334"/>
            <a:ext cx="6708203" cy="129416"/>
          </a:xfrm>
          <a:prstGeom prst="rect">
            <a:avLst/>
          </a:prstGeom>
        </p:spPr>
        <p:txBody>
          <a:bodyPr vert="horz" lIns="91440" tIns="45720" rIns="91440" bIns="45720" rtlCol="0" anchor="ctr"/>
          <a:lstStyle>
            <a:lvl1pPr algn="l">
              <a:defRPr sz="800">
                <a:solidFill>
                  <a:schemeClr val="bg2">
                    <a:lumMod val="60000"/>
                    <a:lumOff val="40000"/>
                  </a:schemeClr>
                </a:solidFill>
              </a:defRPr>
            </a:lvl1pPr>
          </a:lstStyle>
          <a:p>
            <a:r>
              <a:rPr lang="en-US"/>
              <a:t>Application Engineering / SED Spain / 14/03/2023</a:t>
            </a:r>
            <a:endParaRPr lang="fr-FR" dirty="0"/>
          </a:p>
        </p:txBody>
      </p:sp>
      <p:sp>
        <p:nvSpPr>
          <p:cNvPr id="9" name="Espace réservé du contenu 3">
            <a:extLst>
              <a:ext uri="{FF2B5EF4-FFF2-40B4-BE49-F238E27FC236}">
                <a16:creationId xmlns:a16="http://schemas.microsoft.com/office/drawing/2014/main" id="{DED92A21-7615-5B0C-FC17-42FF930E9258}"/>
              </a:ext>
            </a:extLst>
          </p:cNvPr>
          <p:cNvSpPr>
            <a:spLocks noGrp="1"/>
          </p:cNvSpPr>
          <p:nvPr>
            <p:ph sz="quarter" idx="11"/>
          </p:nvPr>
        </p:nvSpPr>
        <p:spPr>
          <a:xfrm>
            <a:off x="287338" y="1309965"/>
            <a:ext cx="8569325" cy="3314423"/>
          </a:xfrm>
          <a:prstGeom prst="rect">
            <a:avLst/>
          </a:prstGeom>
        </p:spPr>
        <p:txBody>
          <a:bodyPr/>
          <a:lstStyle>
            <a:lvl1pPr marL="0" indent="0">
              <a:buNone/>
              <a:defRPr>
                <a:solidFill>
                  <a:schemeClr val="bg1"/>
                </a:solidFill>
              </a:defRPr>
            </a:lvl1pPr>
          </a:lstStyle>
          <a:p>
            <a:pPr lvl="0"/>
            <a:endParaRPr lang="fr-FR" dirty="0"/>
          </a:p>
        </p:txBody>
      </p:sp>
      <p:grpSp>
        <p:nvGrpSpPr>
          <p:cNvPr id="13" name="Groupe 12">
            <a:extLst>
              <a:ext uri="{FF2B5EF4-FFF2-40B4-BE49-F238E27FC236}">
                <a16:creationId xmlns:a16="http://schemas.microsoft.com/office/drawing/2014/main" id="{178FCA4F-E18D-9D7D-E0DF-968E3B4AEBFE}"/>
              </a:ext>
            </a:extLst>
          </p:cNvPr>
          <p:cNvGrpSpPr/>
          <p:nvPr userDrawn="1"/>
        </p:nvGrpSpPr>
        <p:grpSpPr>
          <a:xfrm>
            <a:off x="295226" y="994644"/>
            <a:ext cx="995611" cy="72008"/>
            <a:chOff x="479376" y="980728"/>
            <a:chExt cx="995611" cy="72008"/>
          </a:xfrm>
        </p:grpSpPr>
        <p:cxnSp>
          <p:nvCxnSpPr>
            <p:cNvPr id="14" name="Connecteur droit 13">
              <a:extLst>
                <a:ext uri="{FF2B5EF4-FFF2-40B4-BE49-F238E27FC236}">
                  <a16:creationId xmlns:a16="http://schemas.microsoft.com/office/drawing/2014/main" id="{E2017E76-C275-4BBF-5E59-505AEEA5B969}"/>
                </a:ext>
              </a:extLst>
            </p:cNvPr>
            <p:cNvCxnSpPr>
              <a:cxnSpLocks/>
            </p:cNvCxnSpPr>
            <p:nvPr userDrawn="1"/>
          </p:nvCxnSpPr>
          <p:spPr>
            <a:xfrm>
              <a:off x="479376" y="1047118"/>
              <a:ext cx="995611" cy="0"/>
            </a:xfrm>
            <a:prstGeom prst="line">
              <a:avLst/>
            </a:prstGeom>
            <a:noFill/>
            <a:ln w="12700" cap="flat" cmpd="sng" algn="ctr">
              <a:solidFill>
                <a:srgbClr val="00491E"/>
              </a:solidFill>
              <a:prstDash val="solid"/>
              <a:miter lim="800000"/>
            </a:ln>
            <a:effectLst/>
          </p:spPr>
        </p:cxnSp>
        <p:sp>
          <p:nvSpPr>
            <p:cNvPr id="15" name="Rectangle 14">
              <a:extLst>
                <a:ext uri="{FF2B5EF4-FFF2-40B4-BE49-F238E27FC236}">
                  <a16:creationId xmlns:a16="http://schemas.microsoft.com/office/drawing/2014/main" id="{82CA7DEA-163D-1246-8A27-AB85BABA120F}"/>
                </a:ext>
              </a:extLst>
            </p:cNvPr>
            <p:cNvSpPr/>
            <p:nvPr userDrawn="1"/>
          </p:nvSpPr>
          <p:spPr>
            <a:xfrm>
              <a:off x="479376" y="980728"/>
              <a:ext cx="504056" cy="72008"/>
            </a:xfrm>
            <a:prstGeom prst="rect">
              <a:avLst/>
            </a:prstGeom>
            <a:gradFill>
              <a:gsLst>
                <a:gs pos="0">
                  <a:srgbClr val="2CC84D"/>
                </a:gs>
                <a:gs pos="100000">
                  <a:srgbClr val="00491E"/>
                </a:gs>
              </a:gsLst>
              <a:lin ang="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srgbClr val="FFFFFF"/>
                </a:solidFill>
                <a:effectLst/>
                <a:uLnTx/>
                <a:uFillTx/>
                <a:latin typeface="Segoe UI"/>
                <a:ea typeface="+mn-ea"/>
                <a:cs typeface="+mn-cs"/>
              </a:endParaRPr>
            </a:p>
          </p:txBody>
        </p:sp>
      </p:grpSp>
    </p:spTree>
    <p:extLst>
      <p:ext uri="{BB962C8B-B14F-4D97-AF65-F5344CB8AC3E}">
        <p14:creationId xmlns:p14="http://schemas.microsoft.com/office/powerpoint/2010/main" val="1543084884"/>
      </p:ext>
    </p:extLst>
  </p:cSld>
  <p:clrMapOvr>
    <a:masterClrMapping/>
  </p:clrMapOvr>
  <p:transition>
    <p:fade/>
  </p:transition>
  <p:extLst>
    <p:ext uri="{DCECCB84-F9BA-43D5-87BE-67443E8EF086}">
      <p15:sldGuideLst xmlns:p15="http://schemas.microsoft.com/office/powerpoint/2012/main">
        <p15:guide id="1" pos="5579"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_TEXT_BLOC_White">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3B9C1BD4-2402-4571-9F04-505A7FE75AF9}"/>
              </a:ext>
            </a:extLst>
          </p:cNvPr>
          <p:cNvSpPr>
            <a:spLocks noGrp="1"/>
          </p:cNvSpPr>
          <p:nvPr>
            <p:ph type="body" sz="quarter" idx="10" hasCustomPrompt="1"/>
          </p:nvPr>
        </p:nvSpPr>
        <p:spPr>
          <a:xfrm>
            <a:off x="287338" y="1017588"/>
            <a:ext cx="8569324" cy="3139972"/>
          </a:xfrm>
          <a:prstGeom prst="rect">
            <a:avLst/>
          </a:prstGeom>
        </p:spPr>
        <p:txBody>
          <a:bodyPr/>
          <a:lstStyle>
            <a:lvl1pPr>
              <a:lnSpc>
                <a:spcPct val="90000"/>
              </a:lnSpc>
              <a:spcBef>
                <a:spcPts val="800"/>
              </a:spcBef>
              <a:defRPr sz="1600" b="1">
                <a:solidFill>
                  <a:schemeClr val="accent1"/>
                </a:solidFill>
              </a:defRPr>
            </a:lvl1pPr>
            <a:lvl2pPr marL="355736" indent="-171450">
              <a:lnSpc>
                <a:spcPct val="90000"/>
              </a:lnSpc>
              <a:spcBef>
                <a:spcPts val="400"/>
              </a:spcBef>
              <a:buClr>
                <a:schemeClr val="accent1"/>
              </a:buClr>
              <a:buFont typeface="Wingdings" panose="05000000000000000000" pitchFamily="2" charset="2"/>
              <a:buChar char="§"/>
              <a:tabLst/>
              <a:defRPr sz="1400">
                <a:solidFill>
                  <a:schemeClr val="tx2"/>
                </a:solidFill>
              </a:defRPr>
            </a:lvl2pPr>
            <a:lvl3pPr marL="533400" indent="-171450">
              <a:lnSpc>
                <a:spcPct val="90000"/>
              </a:lnSpc>
              <a:spcBef>
                <a:spcPts val="400"/>
              </a:spcBef>
              <a:buClr>
                <a:schemeClr val="accent1"/>
              </a:buClr>
              <a:buFont typeface="Wingdings" panose="05000000000000000000" pitchFamily="2" charset="2"/>
              <a:buChar char="§"/>
              <a:tabLst/>
              <a:defRPr sz="1200">
                <a:solidFill>
                  <a:schemeClr val="tx2"/>
                </a:solidFill>
              </a:defRPr>
            </a:lvl3pPr>
            <a:lvl4pPr marL="714375" indent="-171450">
              <a:lnSpc>
                <a:spcPct val="90000"/>
              </a:lnSpc>
              <a:spcBef>
                <a:spcPts val="600"/>
              </a:spcBef>
              <a:buClr>
                <a:schemeClr val="accent1"/>
              </a:buClr>
              <a:buFont typeface="Wingdings" panose="05000000000000000000" pitchFamily="2" charset="2"/>
              <a:buChar char="§"/>
              <a:tabLst/>
              <a:defRPr sz="1200">
                <a:solidFill>
                  <a:schemeClr val="tx2"/>
                </a:solidFill>
                <a:latin typeface="+mn-lt"/>
              </a:defRPr>
            </a:lvl4pPr>
            <a:lvl5pPr marL="895350" indent="-171450">
              <a:lnSpc>
                <a:spcPct val="90000"/>
              </a:lnSpc>
              <a:spcBef>
                <a:spcPts val="600"/>
              </a:spcBef>
              <a:buClr>
                <a:schemeClr val="accent1"/>
              </a:buClr>
              <a:buFont typeface="Wingdings" panose="05000000000000000000" pitchFamily="2" charset="2"/>
              <a:buChar char="§"/>
              <a:tabLst/>
              <a:defRPr sz="1200">
                <a:solidFill>
                  <a:schemeClr val="tx2"/>
                </a:solidFill>
                <a:latin typeface="+mn-lt"/>
              </a:defRPr>
            </a:lvl5pPr>
          </a:lstStyle>
          <a:p>
            <a:pPr lvl="0"/>
            <a:r>
              <a:rPr lang="en-US" dirty="0"/>
              <a:t>Click here to add text </a:t>
            </a:r>
            <a:endParaRPr lang="fr-FR" dirty="0"/>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p:txBody>
      </p:sp>
      <p:sp>
        <p:nvSpPr>
          <p:cNvPr id="2" name="Titre 1">
            <a:extLst>
              <a:ext uri="{FF2B5EF4-FFF2-40B4-BE49-F238E27FC236}">
                <a16:creationId xmlns:a16="http://schemas.microsoft.com/office/drawing/2014/main" id="{02DE2A36-88EC-4A13-9346-E7A65DB242CD}"/>
              </a:ext>
            </a:extLst>
          </p:cNvPr>
          <p:cNvSpPr>
            <a:spLocks noGrp="1"/>
          </p:cNvSpPr>
          <p:nvPr>
            <p:ph type="title" hasCustomPrompt="1"/>
          </p:nvPr>
        </p:nvSpPr>
        <p:spPr/>
        <p:txBody>
          <a:bodyPr/>
          <a:lstStyle/>
          <a:p>
            <a:r>
              <a:rPr lang="en-US" dirty="0"/>
              <a:t>Click here to add a title </a:t>
            </a:r>
            <a:endParaRPr lang="fr-FR" dirty="0"/>
          </a:p>
        </p:txBody>
      </p:sp>
      <p:sp>
        <p:nvSpPr>
          <p:cNvPr id="5" name="Espace réservé du pied de page 4">
            <a:extLst>
              <a:ext uri="{FF2B5EF4-FFF2-40B4-BE49-F238E27FC236}">
                <a16:creationId xmlns:a16="http://schemas.microsoft.com/office/drawing/2014/main" id="{B0607D16-1B92-3382-E419-3AFAAEAAECBB}"/>
              </a:ext>
            </a:extLst>
          </p:cNvPr>
          <p:cNvSpPr>
            <a:spLocks noGrp="1"/>
          </p:cNvSpPr>
          <p:nvPr>
            <p:ph type="ftr" sz="quarter" idx="3"/>
          </p:nvPr>
        </p:nvSpPr>
        <p:spPr>
          <a:xfrm>
            <a:off x="506983" y="4759334"/>
            <a:ext cx="6708203" cy="129416"/>
          </a:xfrm>
          <a:prstGeom prst="rect">
            <a:avLst/>
          </a:prstGeom>
        </p:spPr>
        <p:txBody>
          <a:bodyPr vert="horz" lIns="91440" tIns="45720" rIns="91440" bIns="45720" rtlCol="0" anchor="ctr"/>
          <a:lstStyle>
            <a:lvl1pPr algn="l">
              <a:defRPr sz="800">
                <a:solidFill>
                  <a:schemeClr val="bg2">
                    <a:lumMod val="60000"/>
                    <a:lumOff val="40000"/>
                  </a:schemeClr>
                </a:solidFill>
              </a:defRPr>
            </a:lvl1pPr>
          </a:lstStyle>
          <a:p>
            <a:r>
              <a:rPr lang="en-US"/>
              <a:t>Application Engineering / SED Spain / 14/03/2023</a:t>
            </a:r>
            <a:endParaRPr lang="fr-FR" dirty="0"/>
          </a:p>
        </p:txBody>
      </p:sp>
      <p:sp>
        <p:nvSpPr>
          <p:cNvPr id="8" name="Rectangle 7">
            <a:extLst>
              <a:ext uri="{FF2B5EF4-FFF2-40B4-BE49-F238E27FC236}">
                <a16:creationId xmlns:a16="http://schemas.microsoft.com/office/drawing/2014/main" id="{A9579404-282D-4B0E-A99F-DB85776D4D8E}"/>
              </a:ext>
            </a:extLst>
          </p:cNvPr>
          <p:cNvSpPr/>
          <p:nvPr userDrawn="1"/>
        </p:nvSpPr>
        <p:spPr>
          <a:xfrm>
            <a:off x="287338" y="4171951"/>
            <a:ext cx="8569324" cy="457200"/>
          </a:xfrm>
          <a:prstGeom prst="rect">
            <a:avLst/>
          </a:prstGeom>
          <a:gradFill flip="none" rotWithShape="1">
            <a:gsLst>
              <a:gs pos="0">
                <a:srgbClr val="024F20"/>
              </a:gs>
              <a:gs pos="100000">
                <a:srgbClr val="2CC84D"/>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space réservé du texte 6">
            <a:extLst>
              <a:ext uri="{FF2B5EF4-FFF2-40B4-BE49-F238E27FC236}">
                <a16:creationId xmlns:a16="http://schemas.microsoft.com/office/drawing/2014/main" id="{A6675F3D-A583-1C52-1FED-53EA7A70037C}"/>
              </a:ext>
            </a:extLst>
          </p:cNvPr>
          <p:cNvSpPr>
            <a:spLocks noGrp="1"/>
          </p:cNvSpPr>
          <p:nvPr>
            <p:ph type="body" sz="quarter" idx="12" hasCustomPrompt="1"/>
          </p:nvPr>
        </p:nvSpPr>
        <p:spPr>
          <a:xfrm>
            <a:off x="287338" y="4396291"/>
            <a:ext cx="8569324" cy="184666"/>
          </a:xfrm>
          <a:prstGeom prst="rect">
            <a:avLst/>
          </a:prstGeom>
        </p:spPr>
        <p:txBody>
          <a:bodyPr lIns="0" tIns="0" rIns="0" bIns="0" anchor="ctr" anchorCtr="0">
            <a:spAutoFit/>
          </a:bodyPr>
          <a:lstStyle>
            <a:lvl1pPr marL="0" indent="0" algn="ctr">
              <a:buNone/>
              <a:defRPr sz="1200">
                <a:solidFill>
                  <a:schemeClr val="bg1"/>
                </a:solidFill>
              </a:defRPr>
            </a:lvl1pPr>
            <a:lvl2pPr marL="184286" indent="0">
              <a:buNone/>
              <a:defRPr>
                <a:solidFill>
                  <a:srgbClr val="FF0000"/>
                </a:solidFill>
              </a:defRPr>
            </a:lvl2pPr>
            <a:lvl3pPr marL="343152" indent="0">
              <a:buNone/>
              <a:defRPr>
                <a:solidFill>
                  <a:srgbClr val="FF0000"/>
                </a:solidFill>
              </a:defRPr>
            </a:lvl3pPr>
            <a:lvl4pPr marL="1372595" indent="0">
              <a:buNone/>
              <a:defRPr>
                <a:solidFill>
                  <a:srgbClr val="FF0000"/>
                </a:solidFill>
              </a:defRPr>
            </a:lvl4pPr>
            <a:lvl5pPr marL="1830123" indent="0">
              <a:buNone/>
              <a:defRPr>
                <a:solidFill>
                  <a:srgbClr val="FF0000"/>
                </a:solidFill>
              </a:defRPr>
            </a:lvl5pPr>
          </a:lstStyle>
          <a:p>
            <a:pPr lvl="0"/>
            <a:r>
              <a:rPr lang="fr-FR" dirty="0"/>
              <a:t>Lorem ipsum </a:t>
            </a:r>
            <a:r>
              <a:rPr lang="fr-FR" dirty="0" err="1"/>
              <a:t>dolor</a:t>
            </a:r>
            <a:r>
              <a:rPr lang="fr-FR" dirty="0"/>
              <a:t> </a:t>
            </a:r>
            <a:r>
              <a:rPr lang="fr-FR" dirty="0" err="1"/>
              <a:t>sit</a:t>
            </a:r>
            <a:r>
              <a:rPr lang="fr-FR" dirty="0"/>
              <a:t> </a:t>
            </a:r>
            <a:r>
              <a:rPr lang="fr-FR" dirty="0" err="1"/>
              <a:t>amet</a:t>
            </a:r>
            <a:r>
              <a:rPr lang="fr-FR" dirty="0"/>
              <a:t>, </a:t>
            </a:r>
            <a:r>
              <a:rPr lang="fr-FR" dirty="0" err="1"/>
              <a:t>consectetur</a:t>
            </a:r>
            <a:r>
              <a:rPr lang="fr-FR" dirty="0"/>
              <a:t> </a:t>
            </a:r>
            <a:r>
              <a:rPr lang="fr-FR" dirty="0" err="1"/>
              <a:t>adipiscing</a:t>
            </a:r>
            <a:r>
              <a:rPr lang="fr-FR" dirty="0"/>
              <a:t> </a:t>
            </a:r>
            <a:r>
              <a:rPr lang="fr-FR" dirty="0" err="1"/>
              <a:t>elit</a:t>
            </a:r>
            <a:r>
              <a:rPr lang="fr-FR" dirty="0"/>
              <a:t>. </a:t>
            </a:r>
            <a:r>
              <a:rPr lang="fr-FR" dirty="0" err="1"/>
              <a:t>Praesent</a:t>
            </a:r>
            <a:r>
              <a:rPr lang="fr-FR" dirty="0"/>
              <a:t> </a:t>
            </a:r>
            <a:r>
              <a:rPr lang="fr-FR" dirty="0" err="1"/>
              <a:t>hendrerit</a:t>
            </a:r>
            <a:r>
              <a:rPr lang="fr-FR" dirty="0"/>
              <a:t> </a:t>
            </a:r>
            <a:r>
              <a:rPr lang="fr-FR" dirty="0" err="1"/>
              <a:t>lacinia</a:t>
            </a:r>
            <a:r>
              <a:rPr lang="fr-FR" dirty="0"/>
              <a:t> </a:t>
            </a:r>
            <a:r>
              <a:rPr lang="fr-FR" dirty="0" err="1"/>
              <a:t>placerat</a:t>
            </a:r>
            <a:r>
              <a:rPr lang="fr-FR" dirty="0"/>
              <a:t>. </a:t>
            </a:r>
          </a:p>
        </p:txBody>
      </p:sp>
      <p:sp>
        <p:nvSpPr>
          <p:cNvPr id="9" name="Espace réservé du texte 6">
            <a:extLst>
              <a:ext uri="{FF2B5EF4-FFF2-40B4-BE49-F238E27FC236}">
                <a16:creationId xmlns:a16="http://schemas.microsoft.com/office/drawing/2014/main" id="{9358AD63-E459-F89D-5CFD-8811589D16AC}"/>
              </a:ext>
            </a:extLst>
          </p:cNvPr>
          <p:cNvSpPr>
            <a:spLocks noGrp="1"/>
          </p:cNvSpPr>
          <p:nvPr>
            <p:ph type="body" sz="quarter" idx="13" hasCustomPrompt="1"/>
          </p:nvPr>
        </p:nvSpPr>
        <p:spPr>
          <a:xfrm>
            <a:off x="287338" y="4210783"/>
            <a:ext cx="8569324" cy="184666"/>
          </a:xfrm>
          <a:prstGeom prst="rect">
            <a:avLst/>
          </a:prstGeom>
        </p:spPr>
        <p:txBody>
          <a:bodyPr lIns="0" tIns="0" rIns="0" bIns="0" anchor="ctr" anchorCtr="0">
            <a:spAutoFit/>
          </a:bodyPr>
          <a:lstStyle>
            <a:lvl1pPr marL="0" indent="0" algn="ctr">
              <a:buNone/>
              <a:defRPr sz="1200" b="1">
                <a:solidFill>
                  <a:schemeClr val="bg1"/>
                </a:solidFill>
              </a:defRPr>
            </a:lvl1pPr>
            <a:lvl2pPr marL="184286" indent="0">
              <a:buNone/>
              <a:defRPr>
                <a:solidFill>
                  <a:srgbClr val="FF0000"/>
                </a:solidFill>
              </a:defRPr>
            </a:lvl2pPr>
            <a:lvl3pPr marL="343152" indent="0">
              <a:buNone/>
              <a:defRPr>
                <a:solidFill>
                  <a:srgbClr val="FF0000"/>
                </a:solidFill>
              </a:defRPr>
            </a:lvl3pPr>
            <a:lvl4pPr marL="1372595" indent="0">
              <a:buNone/>
              <a:defRPr>
                <a:solidFill>
                  <a:srgbClr val="FF0000"/>
                </a:solidFill>
              </a:defRPr>
            </a:lvl4pPr>
            <a:lvl5pPr marL="1830123" indent="0">
              <a:buNone/>
              <a:defRPr>
                <a:solidFill>
                  <a:srgbClr val="FF0000"/>
                </a:solidFill>
              </a:defRPr>
            </a:lvl5pPr>
          </a:lstStyle>
          <a:p>
            <a:pPr lvl="0"/>
            <a:r>
              <a:rPr lang="fr-FR" dirty="0"/>
              <a:t>Lorem ipsum </a:t>
            </a:r>
            <a:r>
              <a:rPr lang="fr-FR" dirty="0" err="1"/>
              <a:t>dolor</a:t>
            </a:r>
            <a:r>
              <a:rPr lang="fr-FR" dirty="0"/>
              <a:t> </a:t>
            </a:r>
            <a:r>
              <a:rPr lang="fr-FR" dirty="0" err="1"/>
              <a:t>sit</a:t>
            </a:r>
            <a:r>
              <a:rPr lang="fr-FR" dirty="0"/>
              <a:t> </a:t>
            </a:r>
            <a:r>
              <a:rPr lang="fr-FR" dirty="0" err="1"/>
              <a:t>amet</a:t>
            </a:r>
            <a:r>
              <a:rPr lang="fr-FR" dirty="0"/>
              <a:t>, </a:t>
            </a:r>
            <a:r>
              <a:rPr lang="fr-FR" dirty="0" err="1"/>
              <a:t>consectetur</a:t>
            </a:r>
            <a:r>
              <a:rPr lang="fr-FR" dirty="0"/>
              <a:t> </a:t>
            </a:r>
            <a:r>
              <a:rPr lang="fr-FR" dirty="0" err="1"/>
              <a:t>adipiscing</a:t>
            </a:r>
            <a:r>
              <a:rPr lang="fr-FR" dirty="0"/>
              <a:t> </a:t>
            </a:r>
            <a:r>
              <a:rPr lang="fr-FR" dirty="0" err="1"/>
              <a:t>elit</a:t>
            </a:r>
            <a:r>
              <a:rPr lang="fr-FR" dirty="0"/>
              <a:t>. </a:t>
            </a:r>
            <a:r>
              <a:rPr lang="fr-FR" dirty="0" err="1"/>
              <a:t>Praesent</a:t>
            </a:r>
            <a:r>
              <a:rPr lang="fr-FR" dirty="0"/>
              <a:t> </a:t>
            </a:r>
            <a:r>
              <a:rPr lang="fr-FR" dirty="0" err="1"/>
              <a:t>hendrerit</a:t>
            </a:r>
            <a:r>
              <a:rPr lang="fr-FR" dirty="0"/>
              <a:t> </a:t>
            </a:r>
            <a:r>
              <a:rPr lang="fr-FR" dirty="0" err="1"/>
              <a:t>lacinia</a:t>
            </a:r>
            <a:r>
              <a:rPr lang="fr-FR" dirty="0"/>
              <a:t> </a:t>
            </a:r>
            <a:r>
              <a:rPr lang="fr-FR" dirty="0" err="1"/>
              <a:t>placerat</a:t>
            </a:r>
            <a:r>
              <a:rPr lang="fr-FR" dirty="0"/>
              <a:t>. </a:t>
            </a:r>
          </a:p>
        </p:txBody>
      </p:sp>
    </p:spTree>
    <p:extLst>
      <p:ext uri="{BB962C8B-B14F-4D97-AF65-F5344CB8AC3E}">
        <p14:creationId xmlns:p14="http://schemas.microsoft.com/office/powerpoint/2010/main" val="2249241835"/>
      </p:ext>
    </p:extLst>
  </p:cSld>
  <p:clrMapOvr>
    <a:masterClrMapping/>
  </p:clrMapOvr>
  <p:transition>
    <p:fade/>
  </p:transition>
  <p:extLst>
    <p:ext uri="{DCECCB84-F9BA-43D5-87BE-67443E8EF086}">
      <p15:sldGuideLst xmlns:p15="http://schemas.microsoft.com/office/powerpoint/2012/main">
        <p15:guide id="1" pos="5579">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CHAPTER">
    <p:bg>
      <p:bgPr>
        <a:solidFill>
          <a:schemeClr val="bg1"/>
        </a:solidFill>
        <a:effectLst/>
      </p:bgPr>
    </p:bg>
    <p:spTree>
      <p:nvGrpSpPr>
        <p:cNvPr id="1" name=""/>
        <p:cNvGrpSpPr/>
        <p:nvPr/>
      </p:nvGrpSpPr>
      <p:grpSpPr>
        <a:xfrm>
          <a:off x="0" y="0"/>
          <a:ext cx="0" cy="0"/>
          <a:chOff x="0" y="0"/>
          <a:chExt cx="0" cy="0"/>
        </a:xfrm>
      </p:grpSpPr>
      <p:sp>
        <p:nvSpPr>
          <p:cNvPr id="26" name="Espace réservé pour une image  11">
            <a:extLst>
              <a:ext uri="{FF2B5EF4-FFF2-40B4-BE49-F238E27FC236}">
                <a16:creationId xmlns:a16="http://schemas.microsoft.com/office/drawing/2014/main" id="{EBB2A290-80EC-4D41-AB7F-4A0708C532AB}"/>
              </a:ext>
            </a:extLst>
          </p:cNvPr>
          <p:cNvSpPr>
            <a:spLocks noGrp="1"/>
          </p:cNvSpPr>
          <p:nvPr>
            <p:ph type="pic" sz="quarter" idx="22"/>
          </p:nvPr>
        </p:nvSpPr>
        <p:spPr>
          <a:xfrm>
            <a:off x="1" y="0"/>
            <a:ext cx="3651142" cy="5145088"/>
          </a:xfrm>
          <a:prstGeom prst="rect">
            <a:avLst/>
          </a:prstGeom>
        </p:spPr>
        <p:txBody>
          <a:bodyPr/>
          <a:lstStyle>
            <a:lvl1pPr marL="0" indent="0">
              <a:buNone/>
              <a:defRPr/>
            </a:lvl1pPr>
          </a:lstStyle>
          <a:p>
            <a:endParaRPr lang="fr-FR"/>
          </a:p>
        </p:txBody>
      </p:sp>
      <p:sp>
        <p:nvSpPr>
          <p:cNvPr id="8" name="Espace réservé du texte 7">
            <a:extLst>
              <a:ext uri="{FF2B5EF4-FFF2-40B4-BE49-F238E27FC236}">
                <a16:creationId xmlns:a16="http://schemas.microsoft.com/office/drawing/2014/main" id="{99D89894-D0E9-4EC0-9E26-DD5A1B2E5E57}"/>
              </a:ext>
            </a:extLst>
          </p:cNvPr>
          <p:cNvSpPr>
            <a:spLocks noGrp="1"/>
          </p:cNvSpPr>
          <p:nvPr>
            <p:ph type="body" sz="quarter" idx="10" hasCustomPrompt="1"/>
          </p:nvPr>
        </p:nvSpPr>
        <p:spPr>
          <a:xfrm>
            <a:off x="4104655" y="1767832"/>
            <a:ext cx="3359385" cy="1693359"/>
          </a:xfrm>
          <a:prstGeom prst="rect">
            <a:avLst/>
          </a:prstGeom>
        </p:spPr>
        <p:txBody>
          <a:bodyPr lIns="0" anchor="ctr" anchorCtr="0">
            <a:noAutofit/>
          </a:bodyPr>
          <a:lstStyle>
            <a:lvl1pPr marL="0" indent="0" algn="l">
              <a:lnSpc>
                <a:spcPct val="90000"/>
              </a:lnSpc>
              <a:spcBef>
                <a:spcPts val="0"/>
              </a:spcBef>
              <a:buNone/>
              <a:defRPr sz="2600" b="1">
                <a:solidFill>
                  <a:schemeClr val="accent2"/>
                </a:solidFill>
                <a:latin typeface="+mj-lt"/>
              </a:defRPr>
            </a:lvl1pPr>
            <a:lvl2pPr marL="184286" indent="0">
              <a:buNone/>
              <a:defRPr>
                <a:latin typeface="+mn-lt"/>
              </a:defRPr>
            </a:lvl2pPr>
            <a:lvl3pPr marL="343152" indent="0">
              <a:buNone/>
              <a:defRPr>
                <a:latin typeface="+mn-lt"/>
              </a:defRPr>
            </a:lvl3pPr>
            <a:lvl4pPr marL="1372595" indent="0">
              <a:buNone/>
              <a:defRPr>
                <a:latin typeface="+mn-lt"/>
              </a:defRPr>
            </a:lvl4pPr>
            <a:lvl5pPr marL="1830123" indent="0">
              <a:buNone/>
              <a:defRPr>
                <a:latin typeface="+mn-lt"/>
              </a:defRPr>
            </a:lvl5pPr>
          </a:lstStyle>
          <a:p>
            <a:pPr lvl="0"/>
            <a:r>
              <a:rPr lang="da-DK" dirty="0"/>
              <a:t>Lorem ipsum</a:t>
            </a:r>
            <a:br>
              <a:rPr lang="da-DK" dirty="0"/>
            </a:br>
            <a:r>
              <a:rPr lang="da-DK" dirty="0"/>
              <a:t>dolor sit amet</a:t>
            </a:r>
            <a:endParaRPr lang="fr-FR" dirty="0"/>
          </a:p>
        </p:txBody>
      </p:sp>
      <p:sp>
        <p:nvSpPr>
          <p:cNvPr id="13" name="Espace réservé du texte 3">
            <a:extLst>
              <a:ext uri="{FF2B5EF4-FFF2-40B4-BE49-F238E27FC236}">
                <a16:creationId xmlns:a16="http://schemas.microsoft.com/office/drawing/2014/main" id="{D575B653-E75E-4D6F-B409-9D8F0B51435D}"/>
              </a:ext>
            </a:extLst>
          </p:cNvPr>
          <p:cNvSpPr>
            <a:spLocks noGrp="1"/>
          </p:cNvSpPr>
          <p:nvPr>
            <p:ph type="body" sz="quarter" idx="13" hasCustomPrompt="1"/>
          </p:nvPr>
        </p:nvSpPr>
        <p:spPr>
          <a:xfrm>
            <a:off x="4104655" y="1172722"/>
            <a:ext cx="3359386" cy="511175"/>
          </a:xfrm>
          <a:prstGeom prst="rect">
            <a:avLst/>
          </a:prstGeom>
        </p:spPr>
        <p:txBody>
          <a:bodyPr lIns="0" anchor="b" anchorCtr="0"/>
          <a:lstStyle>
            <a:lvl1pPr marL="0" indent="0" algn="l">
              <a:buNone/>
              <a:defRPr sz="2000">
                <a:solidFill>
                  <a:schemeClr val="accent5"/>
                </a:solidFill>
              </a:defRPr>
            </a:lvl1pPr>
            <a:lvl2pPr marL="184286" indent="0" algn="ctr">
              <a:buNone/>
              <a:defRPr>
                <a:solidFill>
                  <a:schemeClr val="tx1"/>
                </a:solidFill>
              </a:defRPr>
            </a:lvl2pPr>
            <a:lvl3pPr marL="343152" indent="0" algn="ctr">
              <a:buNone/>
              <a:defRPr>
                <a:solidFill>
                  <a:schemeClr val="tx1"/>
                </a:solidFill>
              </a:defRPr>
            </a:lvl3pPr>
            <a:lvl4pPr marL="1372595" indent="0" algn="ctr">
              <a:buNone/>
              <a:defRPr>
                <a:solidFill>
                  <a:schemeClr val="tx1"/>
                </a:solidFill>
              </a:defRPr>
            </a:lvl4pPr>
            <a:lvl5pPr marL="1830123" indent="0" algn="ctr">
              <a:buNone/>
              <a:defRPr>
                <a:solidFill>
                  <a:schemeClr val="tx1"/>
                </a:solidFill>
              </a:defRPr>
            </a:lvl5pPr>
          </a:lstStyle>
          <a:p>
            <a:pPr lvl="0"/>
            <a:r>
              <a:rPr lang="fr-FR" err="1"/>
              <a:t>Chapter</a:t>
            </a:r>
            <a:r>
              <a:rPr lang="fr-FR"/>
              <a:t> 01</a:t>
            </a:r>
          </a:p>
        </p:txBody>
      </p:sp>
      <p:pic>
        <p:nvPicPr>
          <p:cNvPr id="9" name="Image 8">
            <a:extLst>
              <a:ext uri="{FF2B5EF4-FFF2-40B4-BE49-F238E27FC236}">
                <a16:creationId xmlns:a16="http://schemas.microsoft.com/office/drawing/2014/main" id="{845DF7EE-7BCF-4102-B7A8-B8F30BEEB494}"/>
              </a:ext>
            </a:extLst>
          </p:cNvPr>
          <p:cNvPicPr>
            <a:picLocks noChangeAspect="1"/>
          </p:cNvPicPr>
          <p:nvPr userDrawn="1"/>
        </p:nvPicPr>
        <p:blipFill>
          <a:blip r:embed="rId2"/>
          <a:srcRect/>
          <a:stretch/>
        </p:blipFill>
        <p:spPr>
          <a:xfrm>
            <a:off x="8037563" y="4837246"/>
            <a:ext cx="817635" cy="173146"/>
          </a:xfrm>
          <a:prstGeom prst="rect">
            <a:avLst/>
          </a:prstGeom>
          <a:noFill/>
        </p:spPr>
      </p:pic>
      <p:grpSp>
        <p:nvGrpSpPr>
          <p:cNvPr id="16" name="Groupe 15">
            <a:extLst>
              <a:ext uri="{FF2B5EF4-FFF2-40B4-BE49-F238E27FC236}">
                <a16:creationId xmlns:a16="http://schemas.microsoft.com/office/drawing/2014/main" id="{5D6F8FA4-48E5-21EC-199A-43C0B70F4374}"/>
              </a:ext>
            </a:extLst>
          </p:cNvPr>
          <p:cNvGrpSpPr/>
          <p:nvPr userDrawn="1"/>
        </p:nvGrpSpPr>
        <p:grpSpPr>
          <a:xfrm>
            <a:off x="4104655" y="3616857"/>
            <a:ext cx="995611" cy="72008"/>
            <a:chOff x="479376" y="980728"/>
            <a:chExt cx="995611" cy="72008"/>
          </a:xfrm>
        </p:grpSpPr>
        <p:cxnSp>
          <p:nvCxnSpPr>
            <p:cNvPr id="17" name="Connecteur droit 16">
              <a:extLst>
                <a:ext uri="{FF2B5EF4-FFF2-40B4-BE49-F238E27FC236}">
                  <a16:creationId xmlns:a16="http://schemas.microsoft.com/office/drawing/2014/main" id="{9D1B0D41-C458-FEE5-0B93-12C4E225C583}"/>
                </a:ext>
              </a:extLst>
            </p:cNvPr>
            <p:cNvCxnSpPr>
              <a:cxnSpLocks/>
            </p:cNvCxnSpPr>
            <p:nvPr userDrawn="1"/>
          </p:nvCxnSpPr>
          <p:spPr>
            <a:xfrm>
              <a:off x="479376" y="1047118"/>
              <a:ext cx="995611" cy="0"/>
            </a:xfrm>
            <a:prstGeom prst="line">
              <a:avLst/>
            </a:prstGeom>
            <a:noFill/>
            <a:ln w="12700" cap="flat" cmpd="sng" algn="ctr">
              <a:solidFill>
                <a:schemeClr val="accent4"/>
              </a:solidFill>
              <a:prstDash val="solid"/>
              <a:miter lim="800000"/>
            </a:ln>
            <a:effectLst/>
          </p:spPr>
        </p:cxnSp>
        <p:sp>
          <p:nvSpPr>
            <p:cNvPr id="18" name="Rectangle 17">
              <a:extLst>
                <a:ext uri="{FF2B5EF4-FFF2-40B4-BE49-F238E27FC236}">
                  <a16:creationId xmlns:a16="http://schemas.microsoft.com/office/drawing/2014/main" id="{C2BF881F-F4F9-28B8-D517-60C2B4FC0349}"/>
                </a:ext>
              </a:extLst>
            </p:cNvPr>
            <p:cNvSpPr/>
            <p:nvPr userDrawn="1"/>
          </p:nvSpPr>
          <p:spPr>
            <a:xfrm>
              <a:off x="479376" y="980728"/>
              <a:ext cx="504056" cy="72008"/>
            </a:xfrm>
            <a:prstGeom prst="rect">
              <a:avLst/>
            </a:prstGeom>
            <a:gradFill>
              <a:gsLst>
                <a:gs pos="0">
                  <a:schemeClr val="accent5"/>
                </a:gs>
                <a:gs pos="100000">
                  <a:schemeClr val="accent4"/>
                </a:gs>
              </a:gsLst>
              <a:lin ang="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srgbClr val="FFFFFF"/>
                </a:solidFill>
                <a:effectLst/>
                <a:uLnTx/>
                <a:uFillTx/>
                <a:latin typeface="Segoe UI"/>
                <a:ea typeface="+mn-ea"/>
                <a:cs typeface="+mn-cs"/>
              </a:endParaRPr>
            </a:p>
          </p:txBody>
        </p:sp>
      </p:grpSp>
    </p:spTree>
    <p:extLst>
      <p:ext uri="{BB962C8B-B14F-4D97-AF65-F5344CB8AC3E}">
        <p14:creationId xmlns:p14="http://schemas.microsoft.com/office/powerpoint/2010/main" val="238660354"/>
      </p:ext>
    </p:extLst>
  </p:cSld>
  <p:clrMapOvr>
    <a:masterClrMapping/>
  </p:clrMapOvr>
  <p:transition>
    <p:fade/>
  </p:transition>
  <p:extLst>
    <p:ext uri="{DCECCB84-F9BA-43D5-87BE-67443E8EF086}">
      <p15:sldGuideLst xmlns:p15="http://schemas.microsoft.com/office/powerpoint/2012/main">
        <p15:guide id="1" pos="5579">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HAPTER">
    <p:bg>
      <p:bgPr>
        <a:solidFill>
          <a:schemeClr val="bg1"/>
        </a:solidFill>
        <a:effectLst/>
      </p:bgPr>
    </p:bg>
    <p:spTree>
      <p:nvGrpSpPr>
        <p:cNvPr id="1" name=""/>
        <p:cNvGrpSpPr/>
        <p:nvPr/>
      </p:nvGrpSpPr>
      <p:grpSpPr>
        <a:xfrm>
          <a:off x="0" y="0"/>
          <a:ext cx="0" cy="0"/>
          <a:chOff x="0" y="0"/>
          <a:chExt cx="0" cy="0"/>
        </a:xfrm>
      </p:grpSpPr>
      <p:sp>
        <p:nvSpPr>
          <p:cNvPr id="26" name="Espace réservé pour une image  11">
            <a:extLst>
              <a:ext uri="{FF2B5EF4-FFF2-40B4-BE49-F238E27FC236}">
                <a16:creationId xmlns:a16="http://schemas.microsoft.com/office/drawing/2014/main" id="{EBB2A290-80EC-4D41-AB7F-4A0708C532AB}"/>
              </a:ext>
            </a:extLst>
          </p:cNvPr>
          <p:cNvSpPr>
            <a:spLocks noGrp="1"/>
          </p:cNvSpPr>
          <p:nvPr>
            <p:ph type="pic" sz="quarter" idx="22"/>
          </p:nvPr>
        </p:nvSpPr>
        <p:spPr>
          <a:xfrm>
            <a:off x="1" y="0"/>
            <a:ext cx="3651142" cy="5145088"/>
          </a:xfrm>
          <a:prstGeom prst="rect">
            <a:avLst/>
          </a:prstGeom>
        </p:spPr>
        <p:txBody>
          <a:bodyPr/>
          <a:lstStyle>
            <a:lvl1pPr marL="0" indent="0">
              <a:buNone/>
              <a:defRPr/>
            </a:lvl1pPr>
          </a:lstStyle>
          <a:p>
            <a:endParaRPr lang="fr-FR"/>
          </a:p>
        </p:txBody>
      </p:sp>
      <p:sp>
        <p:nvSpPr>
          <p:cNvPr id="8" name="Espace réservé du texte 7">
            <a:extLst>
              <a:ext uri="{FF2B5EF4-FFF2-40B4-BE49-F238E27FC236}">
                <a16:creationId xmlns:a16="http://schemas.microsoft.com/office/drawing/2014/main" id="{99D89894-D0E9-4EC0-9E26-DD5A1B2E5E57}"/>
              </a:ext>
            </a:extLst>
          </p:cNvPr>
          <p:cNvSpPr>
            <a:spLocks noGrp="1"/>
          </p:cNvSpPr>
          <p:nvPr>
            <p:ph type="body" sz="quarter" idx="10" hasCustomPrompt="1"/>
          </p:nvPr>
        </p:nvSpPr>
        <p:spPr>
          <a:xfrm>
            <a:off x="4104655" y="1767832"/>
            <a:ext cx="3359385" cy="1693359"/>
          </a:xfrm>
          <a:prstGeom prst="rect">
            <a:avLst/>
          </a:prstGeom>
        </p:spPr>
        <p:txBody>
          <a:bodyPr lIns="0" anchor="ctr" anchorCtr="0">
            <a:noAutofit/>
          </a:bodyPr>
          <a:lstStyle>
            <a:lvl1pPr marL="0" indent="0" algn="l">
              <a:lnSpc>
                <a:spcPct val="90000"/>
              </a:lnSpc>
              <a:spcBef>
                <a:spcPts val="0"/>
              </a:spcBef>
              <a:buNone/>
              <a:defRPr sz="2600" b="1">
                <a:solidFill>
                  <a:schemeClr val="accent4"/>
                </a:solidFill>
                <a:latin typeface="+mj-lt"/>
              </a:defRPr>
            </a:lvl1pPr>
            <a:lvl2pPr marL="184286" indent="0">
              <a:buNone/>
              <a:defRPr>
                <a:latin typeface="+mn-lt"/>
              </a:defRPr>
            </a:lvl2pPr>
            <a:lvl3pPr marL="343152" indent="0">
              <a:buNone/>
              <a:defRPr>
                <a:latin typeface="+mn-lt"/>
              </a:defRPr>
            </a:lvl3pPr>
            <a:lvl4pPr marL="1372595" indent="0">
              <a:buNone/>
              <a:defRPr>
                <a:latin typeface="+mn-lt"/>
              </a:defRPr>
            </a:lvl4pPr>
            <a:lvl5pPr marL="1830123" indent="0">
              <a:buNone/>
              <a:defRPr>
                <a:latin typeface="+mn-lt"/>
              </a:defRPr>
            </a:lvl5pPr>
          </a:lstStyle>
          <a:p>
            <a:pPr lvl="0"/>
            <a:r>
              <a:rPr lang="da-DK" dirty="0"/>
              <a:t>Lorem ipsum</a:t>
            </a:r>
            <a:br>
              <a:rPr lang="da-DK" dirty="0"/>
            </a:br>
            <a:r>
              <a:rPr lang="da-DK" dirty="0"/>
              <a:t>dolor sit amet</a:t>
            </a:r>
            <a:endParaRPr lang="fr-FR" dirty="0"/>
          </a:p>
        </p:txBody>
      </p:sp>
      <p:grpSp>
        <p:nvGrpSpPr>
          <p:cNvPr id="7" name="Groupe 6">
            <a:extLst>
              <a:ext uri="{FF2B5EF4-FFF2-40B4-BE49-F238E27FC236}">
                <a16:creationId xmlns:a16="http://schemas.microsoft.com/office/drawing/2014/main" id="{74B52402-2172-43E2-85AB-A27808DD5AA2}"/>
              </a:ext>
            </a:extLst>
          </p:cNvPr>
          <p:cNvGrpSpPr/>
          <p:nvPr userDrawn="1"/>
        </p:nvGrpSpPr>
        <p:grpSpPr>
          <a:xfrm>
            <a:off x="4104655" y="3616857"/>
            <a:ext cx="995611" cy="72008"/>
            <a:chOff x="479376" y="980728"/>
            <a:chExt cx="995611" cy="72008"/>
          </a:xfrm>
        </p:grpSpPr>
        <p:cxnSp>
          <p:nvCxnSpPr>
            <p:cNvPr id="10" name="Connecteur droit 9">
              <a:extLst>
                <a:ext uri="{FF2B5EF4-FFF2-40B4-BE49-F238E27FC236}">
                  <a16:creationId xmlns:a16="http://schemas.microsoft.com/office/drawing/2014/main" id="{E5F475E0-73FC-4EF3-B38B-1BC72D4B02D3}"/>
                </a:ext>
              </a:extLst>
            </p:cNvPr>
            <p:cNvCxnSpPr>
              <a:cxnSpLocks/>
            </p:cNvCxnSpPr>
            <p:nvPr userDrawn="1"/>
          </p:nvCxnSpPr>
          <p:spPr>
            <a:xfrm>
              <a:off x="479376" y="1047118"/>
              <a:ext cx="995611" cy="0"/>
            </a:xfrm>
            <a:prstGeom prst="line">
              <a:avLst/>
            </a:prstGeom>
            <a:noFill/>
            <a:ln w="12700" cap="flat" cmpd="sng" algn="ctr">
              <a:solidFill>
                <a:schemeClr val="accent2"/>
              </a:solidFill>
              <a:prstDash val="solid"/>
              <a:miter lim="800000"/>
            </a:ln>
            <a:effectLst/>
          </p:spPr>
        </p:cxnSp>
        <p:sp>
          <p:nvSpPr>
            <p:cNvPr id="11" name="Rectangle 10">
              <a:extLst>
                <a:ext uri="{FF2B5EF4-FFF2-40B4-BE49-F238E27FC236}">
                  <a16:creationId xmlns:a16="http://schemas.microsoft.com/office/drawing/2014/main" id="{9E0C7703-EEE6-4894-8E05-3C55D8780320}"/>
                </a:ext>
              </a:extLst>
            </p:cNvPr>
            <p:cNvSpPr/>
            <p:nvPr userDrawn="1"/>
          </p:nvSpPr>
          <p:spPr>
            <a:xfrm>
              <a:off x="479376" y="980728"/>
              <a:ext cx="504056" cy="72008"/>
            </a:xfrm>
            <a:prstGeom prst="rect">
              <a:avLst/>
            </a:prstGeom>
            <a:gradFill>
              <a:gsLst>
                <a:gs pos="0">
                  <a:schemeClr val="accent1"/>
                </a:gs>
                <a:gs pos="100000">
                  <a:schemeClr val="accent2"/>
                </a:gs>
              </a:gsLst>
              <a:lin ang="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FFFFFF"/>
                </a:solidFill>
                <a:effectLst/>
                <a:uLnTx/>
                <a:uFillTx/>
                <a:latin typeface="Segoe UI"/>
                <a:ea typeface="+mn-ea"/>
                <a:cs typeface="+mn-cs"/>
              </a:endParaRPr>
            </a:p>
          </p:txBody>
        </p:sp>
      </p:grpSp>
      <p:sp>
        <p:nvSpPr>
          <p:cNvPr id="13" name="Espace réservé du texte 3">
            <a:extLst>
              <a:ext uri="{FF2B5EF4-FFF2-40B4-BE49-F238E27FC236}">
                <a16:creationId xmlns:a16="http://schemas.microsoft.com/office/drawing/2014/main" id="{D575B653-E75E-4D6F-B409-9D8F0B51435D}"/>
              </a:ext>
            </a:extLst>
          </p:cNvPr>
          <p:cNvSpPr>
            <a:spLocks noGrp="1"/>
          </p:cNvSpPr>
          <p:nvPr>
            <p:ph type="body" sz="quarter" idx="13" hasCustomPrompt="1"/>
          </p:nvPr>
        </p:nvSpPr>
        <p:spPr>
          <a:xfrm>
            <a:off x="4104655" y="1172722"/>
            <a:ext cx="3359386" cy="511175"/>
          </a:xfrm>
          <a:prstGeom prst="rect">
            <a:avLst/>
          </a:prstGeom>
        </p:spPr>
        <p:txBody>
          <a:bodyPr lIns="0" anchor="b" anchorCtr="0"/>
          <a:lstStyle>
            <a:lvl1pPr marL="0" indent="0" algn="l">
              <a:buNone/>
              <a:defRPr sz="2000">
                <a:solidFill>
                  <a:schemeClr val="accent1"/>
                </a:solidFill>
              </a:defRPr>
            </a:lvl1pPr>
            <a:lvl2pPr marL="184286" indent="0" algn="ctr">
              <a:buNone/>
              <a:defRPr>
                <a:solidFill>
                  <a:schemeClr val="tx1"/>
                </a:solidFill>
              </a:defRPr>
            </a:lvl2pPr>
            <a:lvl3pPr marL="343152" indent="0" algn="ctr">
              <a:buNone/>
              <a:defRPr>
                <a:solidFill>
                  <a:schemeClr val="tx1"/>
                </a:solidFill>
              </a:defRPr>
            </a:lvl3pPr>
            <a:lvl4pPr marL="1372595" indent="0" algn="ctr">
              <a:buNone/>
              <a:defRPr>
                <a:solidFill>
                  <a:schemeClr val="tx1"/>
                </a:solidFill>
              </a:defRPr>
            </a:lvl4pPr>
            <a:lvl5pPr marL="1830123" indent="0" algn="ctr">
              <a:buNone/>
              <a:defRPr>
                <a:solidFill>
                  <a:schemeClr val="tx1"/>
                </a:solidFill>
              </a:defRPr>
            </a:lvl5pPr>
          </a:lstStyle>
          <a:p>
            <a:pPr lvl="0"/>
            <a:r>
              <a:rPr lang="fr-FR" err="1"/>
              <a:t>Chapter</a:t>
            </a:r>
            <a:r>
              <a:rPr lang="fr-FR"/>
              <a:t> 01</a:t>
            </a:r>
          </a:p>
        </p:txBody>
      </p:sp>
      <p:pic>
        <p:nvPicPr>
          <p:cNvPr id="9" name="Image 8">
            <a:extLst>
              <a:ext uri="{FF2B5EF4-FFF2-40B4-BE49-F238E27FC236}">
                <a16:creationId xmlns:a16="http://schemas.microsoft.com/office/drawing/2014/main" id="{845DF7EE-7BCF-4102-B7A8-B8F30BEEB494}"/>
              </a:ext>
            </a:extLst>
          </p:cNvPr>
          <p:cNvPicPr>
            <a:picLocks noChangeAspect="1"/>
          </p:cNvPicPr>
          <p:nvPr userDrawn="1"/>
        </p:nvPicPr>
        <p:blipFill>
          <a:blip r:embed="rId2"/>
          <a:srcRect/>
          <a:stretch/>
        </p:blipFill>
        <p:spPr>
          <a:xfrm>
            <a:off x="8037563" y="4837246"/>
            <a:ext cx="817635" cy="173146"/>
          </a:xfrm>
          <a:prstGeom prst="rect">
            <a:avLst/>
          </a:prstGeom>
          <a:noFill/>
        </p:spPr>
      </p:pic>
    </p:spTree>
    <p:extLst>
      <p:ext uri="{BB962C8B-B14F-4D97-AF65-F5344CB8AC3E}">
        <p14:creationId xmlns:p14="http://schemas.microsoft.com/office/powerpoint/2010/main" val="1210707826"/>
      </p:ext>
    </p:extLst>
  </p:cSld>
  <p:clrMapOvr>
    <a:masterClrMapping/>
  </p:clrMapOvr>
  <p:transition>
    <p:fade/>
  </p:transition>
  <p:extLst>
    <p:ext uri="{DCECCB84-F9BA-43D5-87BE-67443E8EF086}">
      <p15:sldGuideLst xmlns:p15="http://schemas.microsoft.com/office/powerpoint/2012/main">
        <p15:guide id="1" pos="5579">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_Whi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8B5E11D-EF93-41A8-A600-0E2A21B23E4D}"/>
              </a:ext>
            </a:extLst>
          </p:cNvPr>
          <p:cNvSpPr>
            <a:spLocks noGrp="1"/>
          </p:cNvSpPr>
          <p:nvPr>
            <p:ph type="title" hasCustomPrompt="1"/>
          </p:nvPr>
        </p:nvSpPr>
        <p:spPr/>
        <p:txBody>
          <a:bodyPr/>
          <a:lstStyle/>
          <a:p>
            <a:r>
              <a:rPr lang="en-US" dirty="0"/>
              <a:t>Click here to add a title </a:t>
            </a:r>
            <a:endParaRPr lang="fr-FR" dirty="0"/>
          </a:p>
        </p:txBody>
      </p:sp>
      <p:sp>
        <p:nvSpPr>
          <p:cNvPr id="5" name="Espace réservé du pied de page 4">
            <a:extLst>
              <a:ext uri="{FF2B5EF4-FFF2-40B4-BE49-F238E27FC236}">
                <a16:creationId xmlns:a16="http://schemas.microsoft.com/office/drawing/2014/main" id="{D62B4ADC-2F3D-9A7B-F4CB-9D3FBC2D1510}"/>
              </a:ext>
            </a:extLst>
          </p:cNvPr>
          <p:cNvSpPr>
            <a:spLocks noGrp="1"/>
          </p:cNvSpPr>
          <p:nvPr>
            <p:ph type="ftr" sz="quarter" idx="3"/>
          </p:nvPr>
        </p:nvSpPr>
        <p:spPr>
          <a:xfrm>
            <a:off x="506983" y="4759334"/>
            <a:ext cx="6708203" cy="129416"/>
          </a:xfrm>
          <a:prstGeom prst="rect">
            <a:avLst/>
          </a:prstGeom>
        </p:spPr>
        <p:txBody>
          <a:bodyPr vert="horz" lIns="91440" tIns="45720" rIns="91440" bIns="45720" rtlCol="0" anchor="ctr"/>
          <a:lstStyle>
            <a:lvl1pPr algn="l">
              <a:defRPr sz="800">
                <a:solidFill>
                  <a:schemeClr val="bg2">
                    <a:lumMod val="60000"/>
                    <a:lumOff val="40000"/>
                  </a:schemeClr>
                </a:solidFill>
              </a:defRPr>
            </a:lvl1pPr>
          </a:lstStyle>
          <a:p>
            <a:r>
              <a:rPr lang="en-US"/>
              <a:t>Application Engineering / SED Spain / 14/03/2023</a:t>
            </a:r>
            <a:endParaRPr lang="fr-FR" dirty="0"/>
          </a:p>
        </p:txBody>
      </p:sp>
      <p:sp>
        <p:nvSpPr>
          <p:cNvPr id="6" name="Espace réservé du contenu 3">
            <a:extLst>
              <a:ext uri="{FF2B5EF4-FFF2-40B4-BE49-F238E27FC236}">
                <a16:creationId xmlns:a16="http://schemas.microsoft.com/office/drawing/2014/main" id="{14E6BA19-6303-EEAE-18EC-0686F94CEE20}"/>
              </a:ext>
            </a:extLst>
          </p:cNvPr>
          <p:cNvSpPr>
            <a:spLocks noGrp="1"/>
          </p:cNvSpPr>
          <p:nvPr>
            <p:ph sz="quarter" idx="11"/>
          </p:nvPr>
        </p:nvSpPr>
        <p:spPr>
          <a:xfrm>
            <a:off x="287338" y="1017589"/>
            <a:ext cx="8569325" cy="3606800"/>
          </a:xfrm>
          <a:prstGeom prst="rect">
            <a:avLst/>
          </a:prstGeom>
        </p:spPr>
        <p:txBody>
          <a:bodyPr/>
          <a:lstStyle>
            <a:lvl1pPr marL="0" indent="0">
              <a:buNone/>
              <a:defRPr>
                <a:solidFill>
                  <a:schemeClr val="bg1"/>
                </a:solidFill>
              </a:defRPr>
            </a:lvl1pPr>
          </a:lstStyle>
          <a:p>
            <a:pPr lvl="0"/>
            <a:endParaRPr lang="fr-FR" dirty="0"/>
          </a:p>
        </p:txBody>
      </p:sp>
    </p:spTree>
    <p:extLst>
      <p:ext uri="{BB962C8B-B14F-4D97-AF65-F5344CB8AC3E}">
        <p14:creationId xmlns:p14="http://schemas.microsoft.com/office/powerpoint/2010/main" val="2439818658"/>
      </p:ext>
    </p:extLst>
  </p:cSld>
  <p:clrMapOvr>
    <a:masterClrMapping/>
  </p:clrMapOvr>
  <p:transition>
    <p:fade/>
  </p:transition>
  <p:extLst>
    <p:ext uri="{DCECCB84-F9BA-43D5-87BE-67443E8EF086}">
      <p15:sldGuideLst xmlns:p15="http://schemas.microsoft.com/office/powerpoint/2012/main">
        <p15:guide id="1" pos="5579"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_TEXT_White">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3B9C1BD4-2402-4571-9F04-505A7FE75AF9}"/>
              </a:ext>
            </a:extLst>
          </p:cNvPr>
          <p:cNvSpPr>
            <a:spLocks noGrp="1"/>
          </p:cNvSpPr>
          <p:nvPr>
            <p:ph type="body" sz="quarter" idx="10" hasCustomPrompt="1"/>
          </p:nvPr>
        </p:nvSpPr>
        <p:spPr>
          <a:xfrm>
            <a:off x="287338" y="1017588"/>
            <a:ext cx="8569324" cy="3606800"/>
          </a:xfrm>
          <a:prstGeom prst="rect">
            <a:avLst/>
          </a:prstGeom>
        </p:spPr>
        <p:txBody>
          <a:bodyPr/>
          <a:lstStyle>
            <a:lvl1pPr>
              <a:lnSpc>
                <a:spcPct val="90000"/>
              </a:lnSpc>
              <a:spcBef>
                <a:spcPts val="800"/>
              </a:spcBef>
              <a:buClr>
                <a:srgbClr val="15D0CB"/>
              </a:buClr>
              <a:defRPr sz="1600" b="1">
                <a:solidFill>
                  <a:schemeClr val="accent2"/>
                </a:solidFill>
              </a:defRPr>
            </a:lvl1pPr>
            <a:lvl2pPr marL="355736" indent="-171450">
              <a:lnSpc>
                <a:spcPct val="90000"/>
              </a:lnSpc>
              <a:spcBef>
                <a:spcPts val="400"/>
              </a:spcBef>
              <a:buClr>
                <a:srgbClr val="15D0CB"/>
              </a:buClr>
              <a:buFont typeface="Wingdings" panose="05000000000000000000" pitchFamily="2" charset="2"/>
              <a:buChar char="§"/>
              <a:tabLst/>
              <a:defRPr sz="1400">
                <a:solidFill>
                  <a:schemeClr val="accent2"/>
                </a:solidFill>
              </a:defRPr>
            </a:lvl2pPr>
            <a:lvl3pPr marL="533400" indent="-171450">
              <a:lnSpc>
                <a:spcPct val="90000"/>
              </a:lnSpc>
              <a:spcBef>
                <a:spcPts val="400"/>
              </a:spcBef>
              <a:buClr>
                <a:srgbClr val="15D0CB"/>
              </a:buClr>
              <a:buFont typeface="Wingdings" panose="05000000000000000000" pitchFamily="2" charset="2"/>
              <a:buChar char="§"/>
              <a:tabLst/>
              <a:defRPr sz="1200">
                <a:solidFill>
                  <a:schemeClr val="accent2"/>
                </a:solidFill>
              </a:defRPr>
            </a:lvl3pPr>
            <a:lvl4pPr marL="714375" indent="-171450">
              <a:lnSpc>
                <a:spcPct val="90000"/>
              </a:lnSpc>
              <a:spcBef>
                <a:spcPts val="600"/>
              </a:spcBef>
              <a:buClr>
                <a:schemeClr val="accent1"/>
              </a:buClr>
              <a:buFont typeface="Wingdings" panose="05000000000000000000" pitchFamily="2" charset="2"/>
              <a:buChar char="§"/>
              <a:tabLst/>
              <a:defRPr sz="1200">
                <a:solidFill>
                  <a:schemeClr val="tx2"/>
                </a:solidFill>
                <a:latin typeface="+mn-lt"/>
              </a:defRPr>
            </a:lvl4pPr>
            <a:lvl5pPr marL="895350" indent="-171450">
              <a:lnSpc>
                <a:spcPct val="90000"/>
              </a:lnSpc>
              <a:spcBef>
                <a:spcPts val="600"/>
              </a:spcBef>
              <a:buClr>
                <a:schemeClr val="accent1"/>
              </a:buClr>
              <a:buFont typeface="Wingdings" panose="05000000000000000000" pitchFamily="2" charset="2"/>
              <a:buChar char="§"/>
              <a:tabLst/>
              <a:defRPr sz="1200">
                <a:solidFill>
                  <a:schemeClr val="tx2"/>
                </a:solidFill>
                <a:latin typeface="+mn-lt"/>
              </a:defRPr>
            </a:lvl5pPr>
          </a:lstStyle>
          <a:p>
            <a:pPr lvl="0"/>
            <a:r>
              <a:rPr lang="en-US" dirty="0"/>
              <a:t>Click here to add text </a:t>
            </a:r>
            <a:endParaRPr lang="fr-FR" dirty="0"/>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p:txBody>
      </p:sp>
      <p:sp>
        <p:nvSpPr>
          <p:cNvPr id="2" name="Titre 1">
            <a:extLst>
              <a:ext uri="{FF2B5EF4-FFF2-40B4-BE49-F238E27FC236}">
                <a16:creationId xmlns:a16="http://schemas.microsoft.com/office/drawing/2014/main" id="{02DE2A36-88EC-4A13-9346-E7A65DB242CD}"/>
              </a:ext>
            </a:extLst>
          </p:cNvPr>
          <p:cNvSpPr>
            <a:spLocks noGrp="1"/>
          </p:cNvSpPr>
          <p:nvPr>
            <p:ph type="title" hasCustomPrompt="1"/>
          </p:nvPr>
        </p:nvSpPr>
        <p:spPr/>
        <p:txBody>
          <a:bodyPr/>
          <a:lstStyle/>
          <a:p>
            <a:r>
              <a:rPr lang="en-US" dirty="0"/>
              <a:t>Click here to add a title </a:t>
            </a:r>
            <a:endParaRPr lang="fr-FR" dirty="0"/>
          </a:p>
        </p:txBody>
      </p:sp>
      <p:sp>
        <p:nvSpPr>
          <p:cNvPr id="5" name="Espace réservé du pied de page 4">
            <a:extLst>
              <a:ext uri="{FF2B5EF4-FFF2-40B4-BE49-F238E27FC236}">
                <a16:creationId xmlns:a16="http://schemas.microsoft.com/office/drawing/2014/main" id="{B0607D16-1B92-3382-E419-3AFAAEAAECBB}"/>
              </a:ext>
            </a:extLst>
          </p:cNvPr>
          <p:cNvSpPr>
            <a:spLocks noGrp="1"/>
          </p:cNvSpPr>
          <p:nvPr>
            <p:ph type="ftr" sz="quarter" idx="3"/>
          </p:nvPr>
        </p:nvSpPr>
        <p:spPr>
          <a:xfrm>
            <a:off x="506983" y="4759334"/>
            <a:ext cx="6708203" cy="129416"/>
          </a:xfrm>
          <a:prstGeom prst="rect">
            <a:avLst/>
          </a:prstGeom>
        </p:spPr>
        <p:txBody>
          <a:bodyPr vert="horz" lIns="91440" tIns="45720" rIns="91440" bIns="45720" rtlCol="0" anchor="ctr"/>
          <a:lstStyle>
            <a:lvl1pPr algn="l">
              <a:defRPr sz="800">
                <a:solidFill>
                  <a:schemeClr val="bg2">
                    <a:lumMod val="60000"/>
                    <a:lumOff val="40000"/>
                  </a:schemeClr>
                </a:solidFill>
              </a:defRPr>
            </a:lvl1pPr>
          </a:lstStyle>
          <a:p>
            <a:r>
              <a:rPr lang="en-US"/>
              <a:t>Application Engineering / SED Spain / 14/03/2023</a:t>
            </a:r>
            <a:endParaRPr lang="fr-FR" dirty="0"/>
          </a:p>
        </p:txBody>
      </p:sp>
    </p:spTree>
    <p:extLst>
      <p:ext uri="{BB962C8B-B14F-4D97-AF65-F5344CB8AC3E}">
        <p14:creationId xmlns:p14="http://schemas.microsoft.com/office/powerpoint/2010/main" val="938706075"/>
      </p:ext>
    </p:extLst>
  </p:cSld>
  <p:clrMapOvr>
    <a:masterClrMapping/>
  </p:clrMapOvr>
  <p:transition>
    <p:fade/>
  </p:transition>
  <p:extLst>
    <p:ext uri="{DCECCB84-F9BA-43D5-87BE-67443E8EF086}">
      <p15:sldGuideLst xmlns:p15="http://schemas.microsoft.com/office/powerpoint/2012/main">
        <p15:guide id="1" pos="5579"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_TEXTx2_White">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3B9C1BD4-2402-4571-9F04-505A7FE75AF9}"/>
              </a:ext>
            </a:extLst>
          </p:cNvPr>
          <p:cNvSpPr>
            <a:spLocks noGrp="1"/>
          </p:cNvSpPr>
          <p:nvPr>
            <p:ph type="body" sz="quarter" idx="10" hasCustomPrompt="1"/>
          </p:nvPr>
        </p:nvSpPr>
        <p:spPr>
          <a:xfrm>
            <a:off x="287337" y="1017588"/>
            <a:ext cx="4219705" cy="3606800"/>
          </a:xfrm>
          <a:prstGeom prst="rect">
            <a:avLst/>
          </a:prstGeom>
        </p:spPr>
        <p:txBody>
          <a:bodyPr/>
          <a:lstStyle>
            <a:lvl1pPr>
              <a:lnSpc>
                <a:spcPct val="90000"/>
              </a:lnSpc>
              <a:spcBef>
                <a:spcPts val="800"/>
              </a:spcBef>
              <a:buClr>
                <a:srgbClr val="15D0CB"/>
              </a:buClr>
              <a:defRPr sz="1600" b="1">
                <a:solidFill>
                  <a:schemeClr val="accent2"/>
                </a:solidFill>
              </a:defRPr>
            </a:lvl1pPr>
            <a:lvl2pPr marL="355736" indent="-171450">
              <a:lnSpc>
                <a:spcPct val="90000"/>
              </a:lnSpc>
              <a:spcBef>
                <a:spcPts val="400"/>
              </a:spcBef>
              <a:buClr>
                <a:srgbClr val="15D0CB"/>
              </a:buClr>
              <a:buFont typeface="Wingdings" panose="05000000000000000000" pitchFamily="2" charset="2"/>
              <a:buChar char="§"/>
              <a:tabLst/>
              <a:defRPr sz="1400">
                <a:solidFill>
                  <a:schemeClr val="accent2"/>
                </a:solidFill>
              </a:defRPr>
            </a:lvl2pPr>
            <a:lvl3pPr marL="533400" indent="-171450">
              <a:lnSpc>
                <a:spcPct val="90000"/>
              </a:lnSpc>
              <a:spcBef>
                <a:spcPts val="400"/>
              </a:spcBef>
              <a:buClr>
                <a:srgbClr val="15D0CB"/>
              </a:buClr>
              <a:buFont typeface="Wingdings" panose="05000000000000000000" pitchFamily="2" charset="2"/>
              <a:buChar char="§"/>
              <a:tabLst/>
              <a:defRPr sz="1200">
                <a:solidFill>
                  <a:schemeClr val="accent2"/>
                </a:solidFill>
              </a:defRPr>
            </a:lvl3pPr>
            <a:lvl4pPr marL="714375" indent="-171450">
              <a:lnSpc>
                <a:spcPct val="90000"/>
              </a:lnSpc>
              <a:spcBef>
                <a:spcPts val="600"/>
              </a:spcBef>
              <a:buClr>
                <a:schemeClr val="accent1"/>
              </a:buClr>
              <a:buFont typeface="Wingdings" panose="05000000000000000000" pitchFamily="2" charset="2"/>
              <a:buChar char="§"/>
              <a:tabLst/>
              <a:defRPr sz="1200">
                <a:solidFill>
                  <a:schemeClr val="tx2"/>
                </a:solidFill>
                <a:latin typeface="+mn-lt"/>
              </a:defRPr>
            </a:lvl4pPr>
            <a:lvl5pPr marL="895350" indent="-171450">
              <a:lnSpc>
                <a:spcPct val="90000"/>
              </a:lnSpc>
              <a:spcBef>
                <a:spcPts val="600"/>
              </a:spcBef>
              <a:buClr>
                <a:schemeClr val="accent1"/>
              </a:buClr>
              <a:buFont typeface="Wingdings" panose="05000000000000000000" pitchFamily="2" charset="2"/>
              <a:buChar char="§"/>
              <a:tabLst/>
              <a:defRPr sz="1200">
                <a:solidFill>
                  <a:schemeClr val="tx2"/>
                </a:solidFill>
                <a:latin typeface="+mn-lt"/>
              </a:defRPr>
            </a:lvl5pPr>
          </a:lstStyle>
          <a:p>
            <a:pPr lvl="0"/>
            <a:r>
              <a:rPr lang="en-US" dirty="0"/>
              <a:t>Click here to add text </a:t>
            </a:r>
            <a:endParaRPr lang="fr-FR" dirty="0"/>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p:txBody>
      </p:sp>
      <p:sp>
        <p:nvSpPr>
          <p:cNvPr id="2" name="Titre 1">
            <a:extLst>
              <a:ext uri="{FF2B5EF4-FFF2-40B4-BE49-F238E27FC236}">
                <a16:creationId xmlns:a16="http://schemas.microsoft.com/office/drawing/2014/main" id="{A2908127-A165-46B7-B40F-9C1A61E43E31}"/>
              </a:ext>
            </a:extLst>
          </p:cNvPr>
          <p:cNvSpPr>
            <a:spLocks noGrp="1"/>
          </p:cNvSpPr>
          <p:nvPr>
            <p:ph type="title" hasCustomPrompt="1"/>
          </p:nvPr>
        </p:nvSpPr>
        <p:spPr/>
        <p:txBody>
          <a:bodyPr/>
          <a:lstStyle/>
          <a:p>
            <a:r>
              <a:rPr lang="en-US" dirty="0"/>
              <a:t>Click here to add a title </a:t>
            </a:r>
            <a:endParaRPr lang="fr-FR" dirty="0"/>
          </a:p>
        </p:txBody>
      </p:sp>
      <p:sp>
        <p:nvSpPr>
          <p:cNvPr id="9" name="Espace réservé du texte 2">
            <a:extLst>
              <a:ext uri="{FF2B5EF4-FFF2-40B4-BE49-F238E27FC236}">
                <a16:creationId xmlns:a16="http://schemas.microsoft.com/office/drawing/2014/main" id="{83B0D2BD-64EB-4133-9A53-E4F4DEB7B025}"/>
              </a:ext>
            </a:extLst>
          </p:cNvPr>
          <p:cNvSpPr>
            <a:spLocks noGrp="1"/>
          </p:cNvSpPr>
          <p:nvPr>
            <p:ph type="body" sz="quarter" idx="11" hasCustomPrompt="1"/>
          </p:nvPr>
        </p:nvSpPr>
        <p:spPr>
          <a:xfrm>
            <a:off x="4641953" y="1017588"/>
            <a:ext cx="4214709" cy="3606800"/>
          </a:xfrm>
          <a:prstGeom prst="rect">
            <a:avLst/>
          </a:prstGeom>
        </p:spPr>
        <p:txBody>
          <a:bodyPr/>
          <a:lstStyle>
            <a:lvl1pPr>
              <a:lnSpc>
                <a:spcPct val="90000"/>
              </a:lnSpc>
              <a:spcBef>
                <a:spcPts val="800"/>
              </a:spcBef>
              <a:buClr>
                <a:srgbClr val="15D0CB"/>
              </a:buClr>
              <a:defRPr sz="1600" b="1">
                <a:solidFill>
                  <a:schemeClr val="accent2"/>
                </a:solidFill>
              </a:defRPr>
            </a:lvl1pPr>
            <a:lvl2pPr marL="355736" indent="-171450">
              <a:lnSpc>
                <a:spcPct val="90000"/>
              </a:lnSpc>
              <a:spcBef>
                <a:spcPts val="400"/>
              </a:spcBef>
              <a:buClr>
                <a:srgbClr val="15D0CB"/>
              </a:buClr>
              <a:buFont typeface="Wingdings" panose="05000000000000000000" pitchFamily="2" charset="2"/>
              <a:buChar char="§"/>
              <a:tabLst/>
              <a:defRPr sz="1400">
                <a:solidFill>
                  <a:schemeClr val="accent2"/>
                </a:solidFill>
              </a:defRPr>
            </a:lvl2pPr>
            <a:lvl3pPr marL="533400" indent="-171450">
              <a:lnSpc>
                <a:spcPct val="90000"/>
              </a:lnSpc>
              <a:spcBef>
                <a:spcPts val="400"/>
              </a:spcBef>
              <a:buClr>
                <a:srgbClr val="15D0CB"/>
              </a:buClr>
              <a:buFont typeface="Wingdings" panose="05000000000000000000" pitchFamily="2" charset="2"/>
              <a:buChar char="§"/>
              <a:tabLst/>
              <a:defRPr sz="1200">
                <a:solidFill>
                  <a:schemeClr val="accent2"/>
                </a:solidFill>
              </a:defRPr>
            </a:lvl3pPr>
            <a:lvl4pPr marL="714375" indent="-171450">
              <a:lnSpc>
                <a:spcPct val="90000"/>
              </a:lnSpc>
              <a:spcBef>
                <a:spcPts val="600"/>
              </a:spcBef>
              <a:buClr>
                <a:schemeClr val="accent1"/>
              </a:buClr>
              <a:buFont typeface="Wingdings" panose="05000000000000000000" pitchFamily="2" charset="2"/>
              <a:buChar char="§"/>
              <a:tabLst/>
              <a:defRPr sz="1200">
                <a:solidFill>
                  <a:schemeClr val="tx2"/>
                </a:solidFill>
                <a:latin typeface="+mn-lt"/>
              </a:defRPr>
            </a:lvl4pPr>
            <a:lvl5pPr marL="895350" indent="-171450">
              <a:lnSpc>
                <a:spcPct val="90000"/>
              </a:lnSpc>
              <a:spcBef>
                <a:spcPts val="600"/>
              </a:spcBef>
              <a:buClr>
                <a:schemeClr val="accent1"/>
              </a:buClr>
              <a:buFont typeface="Wingdings" panose="05000000000000000000" pitchFamily="2" charset="2"/>
              <a:buChar char="§"/>
              <a:tabLst/>
              <a:defRPr sz="1200">
                <a:solidFill>
                  <a:schemeClr val="tx2"/>
                </a:solidFill>
                <a:latin typeface="+mn-lt"/>
              </a:defRPr>
            </a:lvl5pPr>
          </a:lstStyle>
          <a:p>
            <a:pPr lvl="0"/>
            <a:r>
              <a:rPr lang="en-US" dirty="0"/>
              <a:t>Click here to add text </a:t>
            </a:r>
            <a:endParaRPr lang="fr-FR" dirty="0"/>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p:txBody>
      </p:sp>
      <p:sp>
        <p:nvSpPr>
          <p:cNvPr id="6" name="Espace réservé du pied de page 4">
            <a:extLst>
              <a:ext uri="{FF2B5EF4-FFF2-40B4-BE49-F238E27FC236}">
                <a16:creationId xmlns:a16="http://schemas.microsoft.com/office/drawing/2014/main" id="{269925D1-628C-E93F-77A3-4DE682A3F3D9}"/>
              </a:ext>
            </a:extLst>
          </p:cNvPr>
          <p:cNvSpPr>
            <a:spLocks noGrp="1"/>
          </p:cNvSpPr>
          <p:nvPr>
            <p:ph type="ftr" sz="quarter" idx="3"/>
          </p:nvPr>
        </p:nvSpPr>
        <p:spPr>
          <a:xfrm>
            <a:off x="506983" y="4759334"/>
            <a:ext cx="6708203" cy="129416"/>
          </a:xfrm>
          <a:prstGeom prst="rect">
            <a:avLst/>
          </a:prstGeom>
        </p:spPr>
        <p:txBody>
          <a:bodyPr vert="horz" lIns="91440" tIns="45720" rIns="91440" bIns="45720" rtlCol="0" anchor="ctr"/>
          <a:lstStyle>
            <a:lvl1pPr algn="l">
              <a:defRPr sz="800">
                <a:solidFill>
                  <a:schemeClr val="bg2">
                    <a:lumMod val="60000"/>
                    <a:lumOff val="40000"/>
                  </a:schemeClr>
                </a:solidFill>
              </a:defRPr>
            </a:lvl1pPr>
          </a:lstStyle>
          <a:p>
            <a:r>
              <a:rPr lang="en-US"/>
              <a:t>Application Engineering / SED Spain / 14/03/2023</a:t>
            </a:r>
            <a:endParaRPr lang="fr-FR" dirty="0"/>
          </a:p>
        </p:txBody>
      </p:sp>
    </p:spTree>
    <p:extLst>
      <p:ext uri="{BB962C8B-B14F-4D97-AF65-F5344CB8AC3E}">
        <p14:creationId xmlns:p14="http://schemas.microsoft.com/office/powerpoint/2010/main" val="49843761"/>
      </p:ext>
    </p:extLst>
  </p:cSld>
  <p:clrMapOvr>
    <a:masterClrMapping/>
  </p:clrMapOvr>
  <p:transition>
    <p:fade/>
  </p:transition>
  <p:extLst>
    <p:ext uri="{DCECCB84-F9BA-43D5-87BE-67443E8EF086}">
      <p15:sldGuideLst xmlns:p15="http://schemas.microsoft.com/office/powerpoint/2012/main">
        <p15:guide id="1" pos="5579"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_TEXT_Right_White">
    <p:spTree>
      <p:nvGrpSpPr>
        <p:cNvPr id="1" name=""/>
        <p:cNvGrpSpPr/>
        <p:nvPr/>
      </p:nvGrpSpPr>
      <p:grpSpPr>
        <a:xfrm>
          <a:off x="0" y="0"/>
          <a:ext cx="0" cy="0"/>
          <a:chOff x="0" y="0"/>
          <a:chExt cx="0" cy="0"/>
        </a:xfrm>
      </p:grpSpPr>
      <p:sp>
        <p:nvSpPr>
          <p:cNvPr id="7" name="Espace réservé du texte 2">
            <a:extLst>
              <a:ext uri="{FF2B5EF4-FFF2-40B4-BE49-F238E27FC236}">
                <a16:creationId xmlns:a16="http://schemas.microsoft.com/office/drawing/2014/main" id="{2BFB6794-DF54-4F15-843C-009B57583654}"/>
              </a:ext>
            </a:extLst>
          </p:cNvPr>
          <p:cNvSpPr>
            <a:spLocks noGrp="1"/>
          </p:cNvSpPr>
          <p:nvPr>
            <p:ph type="body" sz="quarter" idx="11" hasCustomPrompt="1"/>
          </p:nvPr>
        </p:nvSpPr>
        <p:spPr>
          <a:xfrm>
            <a:off x="4641953" y="1017588"/>
            <a:ext cx="4214709" cy="3606800"/>
          </a:xfrm>
          <a:prstGeom prst="rect">
            <a:avLst/>
          </a:prstGeom>
        </p:spPr>
        <p:txBody>
          <a:bodyPr/>
          <a:lstStyle>
            <a:lvl1pPr>
              <a:lnSpc>
                <a:spcPct val="90000"/>
              </a:lnSpc>
              <a:spcBef>
                <a:spcPts val="800"/>
              </a:spcBef>
              <a:buClr>
                <a:srgbClr val="15D0CB"/>
              </a:buClr>
              <a:defRPr sz="1600" b="1">
                <a:solidFill>
                  <a:schemeClr val="accent2"/>
                </a:solidFill>
              </a:defRPr>
            </a:lvl1pPr>
            <a:lvl2pPr marL="355736" indent="-171450">
              <a:lnSpc>
                <a:spcPct val="90000"/>
              </a:lnSpc>
              <a:spcBef>
                <a:spcPts val="400"/>
              </a:spcBef>
              <a:buClr>
                <a:srgbClr val="15D0CB"/>
              </a:buClr>
              <a:buFont typeface="Wingdings" panose="05000000000000000000" pitchFamily="2" charset="2"/>
              <a:buChar char="§"/>
              <a:tabLst/>
              <a:defRPr sz="1400">
                <a:solidFill>
                  <a:schemeClr val="accent2"/>
                </a:solidFill>
              </a:defRPr>
            </a:lvl2pPr>
            <a:lvl3pPr marL="533400" indent="-171450">
              <a:lnSpc>
                <a:spcPct val="90000"/>
              </a:lnSpc>
              <a:spcBef>
                <a:spcPts val="400"/>
              </a:spcBef>
              <a:buClr>
                <a:srgbClr val="15D0CB"/>
              </a:buClr>
              <a:buFont typeface="Wingdings" panose="05000000000000000000" pitchFamily="2" charset="2"/>
              <a:buChar char="§"/>
              <a:tabLst/>
              <a:defRPr sz="1200">
                <a:solidFill>
                  <a:schemeClr val="accent2"/>
                </a:solidFill>
              </a:defRPr>
            </a:lvl3pPr>
            <a:lvl4pPr marL="714375" indent="-171450">
              <a:lnSpc>
                <a:spcPct val="90000"/>
              </a:lnSpc>
              <a:spcBef>
                <a:spcPts val="600"/>
              </a:spcBef>
              <a:buClr>
                <a:schemeClr val="accent1"/>
              </a:buClr>
              <a:buFont typeface="Wingdings" panose="05000000000000000000" pitchFamily="2" charset="2"/>
              <a:buChar char="§"/>
              <a:tabLst/>
              <a:defRPr sz="1200">
                <a:solidFill>
                  <a:schemeClr val="tx2"/>
                </a:solidFill>
                <a:latin typeface="+mn-lt"/>
              </a:defRPr>
            </a:lvl4pPr>
            <a:lvl5pPr marL="895350" indent="-171450">
              <a:lnSpc>
                <a:spcPct val="90000"/>
              </a:lnSpc>
              <a:spcBef>
                <a:spcPts val="600"/>
              </a:spcBef>
              <a:buClr>
                <a:schemeClr val="accent1"/>
              </a:buClr>
              <a:buFont typeface="Wingdings" panose="05000000000000000000" pitchFamily="2" charset="2"/>
              <a:buChar char="§"/>
              <a:tabLst/>
              <a:defRPr sz="1200">
                <a:solidFill>
                  <a:schemeClr val="tx2"/>
                </a:solidFill>
                <a:latin typeface="+mn-lt"/>
              </a:defRPr>
            </a:lvl5pPr>
          </a:lstStyle>
          <a:p>
            <a:pPr lvl="0"/>
            <a:r>
              <a:rPr lang="en-US" dirty="0"/>
              <a:t>Click here to add text </a:t>
            </a:r>
            <a:endParaRPr lang="fr-FR" dirty="0"/>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p:txBody>
      </p:sp>
      <p:sp>
        <p:nvSpPr>
          <p:cNvPr id="4" name="Espace réservé pour une image  3">
            <a:extLst>
              <a:ext uri="{FF2B5EF4-FFF2-40B4-BE49-F238E27FC236}">
                <a16:creationId xmlns:a16="http://schemas.microsoft.com/office/drawing/2014/main" id="{0938C6CF-C92A-455E-BDA8-BA47D4918DE7}"/>
              </a:ext>
            </a:extLst>
          </p:cNvPr>
          <p:cNvSpPr>
            <a:spLocks noGrp="1"/>
          </p:cNvSpPr>
          <p:nvPr>
            <p:ph type="pic" sz="quarter" idx="12"/>
          </p:nvPr>
        </p:nvSpPr>
        <p:spPr>
          <a:xfrm>
            <a:off x="287339" y="1017588"/>
            <a:ext cx="4214710" cy="3606800"/>
          </a:xfrm>
          <a:prstGeom prst="rect">
            <a:avLst/>
          </a:prstGeom>
        </p:spPr>
        <p:txBody>
          <a:bodyPr/>
          <a:lstStyle>
            <a:lvl1pPr marL="0" indent="0">
              <a:buNone/>
              <a:defRPr/>
            </a:lvl1pPr>
          </a:lstStyle>
          <a:p>
            <a:endParaRPr lang="fr-FR"/>
          </a:p>
        </p:txBody>
      </p:sp>
      <p:sp>
        <p:nvSpPr>
          <p:cNvPr id="2" name="Titre 1">
            <a:extLst>
              <a:ext uri="{FF2B5EF4-FFF2-40B4-BE49-F238E27FC236}">
                <a16:creationId xmlns:a16="http://schemas.microsoft.com/office/drawing/2014/main" id="{821182F8-39DD-402D-9322-090E37AF3ED0}"/>
              </a:ext>
            </a:extLst>
          </p:cNvPr>
          <p:cNvSpPr>
            <a:spLocks noGrp="1"/>
          </p:cNvSpPr>
          <p:nvPr>
            <p:ph type="title" hasCustomPrompt="1"/>
          </p:nvPr>
        </p:nvSpPr>
        <p:spPr/>
        <p:txBody>
          <a:bodyPr/>
          <a:lstStyle/>
          <a:p>
            <a:r>
              <a:rPr lang="en-US" dirty="0"/>
              <a:t>Click here to add a title </a:t>
            </a:r>
            <a:endParaRPr lang="fr-FR" dirty="0"/>
          </a:p>
        </p:txBody>
      </p:sp>
      <p:sp>
        <p:nvSpPr>
          <p:cNvPr id="8" name="Espace réservé du pied de page 4">
            <a:extLst>
              <a:ext uri="{FF2B5EF4-FFF2-40B4-BE49-F238E27FC236}">
                <a16:creationId xmlns:a16="http://schemas.microsoft.com/office/drawing/2014/main" id="{3B1F21EB-8662-8C41-3C0A-0F605CB04BF0}"/>
              </a:ext>
            </a:extLst>
          </p:cNvPr>
          <p:cNvSpPr>
            <a:spLocks noGrp="1"/>
          </p:cNvSpPr>
          <p:nvPr>
            <p:ph type="ftr" sz="quarter" idx="3"/>
          </p:nvPr>
        </p:nvSpPr>
        <p:spPr>
          <a:xfrm>
            <a:off x="506983" y="4759334"/>
            <a:ext cx="6708203" cy="129416"/>
          </a:xfrm>
          <a:prstGeom prst="rect">
            <a:avLst/>
          </a:prstGeom>
        </p:spPr>
        <p:txBody>
          <a:bodyPr vert="horz" lIns="91440" tIns="45720" rIns="91440" bIns="45720" rtlCol="0" anchor="ctr"/>
          <a:lstStyle>
            <a:lvl1pPr algn="l">
              <a:defRPr sz="800">
                <a:solidFill>
                  <a:schemeClr val="bg2">
                    <a:lumMod val="60000"/>
                    <a:lumOff val="40000"/>
                  </a:schemeClr>
                </a:solidFill>
              </a:defRPr>
            </a:lvl1pPr>
          </a:lstStyle>
          <a:p>
            <a:r>
              <a:rPr lang="en-US"/>
              <a:t>Application Engineering / SED Spain / 14/03/2023</a:t>
            </a:r>
            <a:endParaRPr lang="fr-FR" dirty="0"/>
          </a:p>
        </p:txBody>
      </p:sp>
    </p:spTree>
    <p:extLst>
      <p:ext uri="{BB962C8B-B14F-4D97-AF65-F5344CB8AC3E}">
        <p14:creationId xmlns:p14="http://schemas.microsoft.com/office/powerpoint/2010/main" val="2844599256"/>
      </p:ext>
    </p:extLst>
  </p:cSld>
  <p:clrMapOvr>
    <a:masterClrMapping/>
  </p:clrMapOvr>
  <p:transition>
    <p:fade/>
  </p:transition>
  <p:extLst>
    <p:ext uri="{DCECCB84-F9BA-43D5-87BE-67443E8EF086}">
      <p15:sldGuideLst xmlns:p15="http://schemas.microsoft.com/office/powerpoint/2012/main">
        <p15:guide id="1" pos="5579"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_TEXT_Left_White">
    <p:spTree>
      <p:nvGrpSpPr>
        <p:cNvPr id="1" name=""/>
        <p:cNvGrpSpPr/>
        <p:nvPr/>
      </p:nvGrpSpPr>
      <p:grpSpPr>
        <a:xfrm>
          <a:off x="0" y="0"/>
          <a:ext cx="0" cy="0"/>
          <a:chOff x="0" y="0"/>
          <a:chExt cx="0" cy="0"/>
        </a:xfrm>
      </p:grpSpPr>
      <p:sp>
        <p:nvSpPr>
          <p:cNvPr id="7" name="Espace réservé du texte 2">
            <a:extLst>
              <a:ext uri="{FF2B5EF4-FFF2-40B4-BE49-F238E27FC236}">
                <a16:creationId xmlns:a16="http://schemas.microsoft.com/office/drawing/2014/main" id="{2BFB6794-DF54-4F15-843C-009B57583654}"/>
              </a:ext>
            </a:extLst>
          </p:cNvPr>
          <p:cNvSpPr>
            <a:spLocks noGrp="1"/>
          </p:cNvSpPr>
          <p:nvPr>
            <p:ph type="body" sz="quarter" idx="11" hasCustomPrompt="1"/>
          </p:nvPr>
        </p:nvSpPr>
        <p:spPr>
          <a:xfrm>
            <a:off x="287336" y="1017588"/>
            <a:ext cx="4219707" cy="3606800"/>
          </a:xfrm>
          <a:prstGeom prst="rect">
            <a:avLst/>
          </a:prstGeom>
        </p:spPr>
        <p:txBody>
          <a:bodyPr/>
          <a:lstStyle>
            <a:lvl1pPr>
              <a:lnSpc>
                <a:spcPct val="90000"/>
              </a:lnSpc>
              <a:spcBef>
                <a:spcPts val="800"/>
              </a:spcBef>
              <a:buClr>
                <a:srgbClr val="15D0CB"/>
              </a:buClr>
              <a:defRPr sz="1600" b="1">
                <a:solidFill>
                  <a:schemeClr val="accent2"/>
                </a:solidFill>
              </a:defRPr>
            </a:lvl1pPr>
            <a:lvl2pPr marL="355736" indent="-171450">
              <a:lnSpc>
                <a:spcPct val="90000"/>
              </a:lnSpc>
              <a:spcBef>
                <a:spcPts val="400"/>
              </a:spcBef>
              <a:buClr>
                <a:srgbClr val="15D0CB"/>
              </a:buClr>
              <a:buFont typeface="Wingdings" panose="05000000000000000000" pitchFamily="2" charset="2"/>
              <a:buChar char="§"/>
              <a:tabLst/>
              <a:defRPr sz="1400">
                <a:solidFill>
                  <a:schemeClr val="accent2"/>
                </a:solidFill>
              </a:defRPr>
            </a:lvl2pPr>
            <a:lvl3pPr marL="533400" indent="-171450">
              <a:lnSpc>
                <a:spcPct val="90000"/>
              </a:lnSpc>
              <a:spcBef>
                <a:spcPts val="400"/>
              </a:spcBef>
              <a:buClr>
                <a:srgbClr val="15D0CB"/>
              </a:buClr>
              <a:buFont typeface="Wingdings" panose="05000000000000000000" pitchFamily="2" charset="2"/>
              <a:buChar char="§"/>
              <a:tabLst/>
              <a:defRPr sz="1200">
                <a:solidFill>
                  <a:schemeClr val="accent2"/>
                </a:solidFill>
              </a:defRPr>
            </a:lvl3pPr>
            <a:lvl4pPr marL="714375" indent="-171450">
              <a:lnSpc>
                <a:spcPct val="90000"/>
              </a:lnSpc>
              <a:spcBef>
                <a:spcPts val="600"/>
              </a:spcBef>
              <a:buClr>
                <a:schemeClr val="accent1"/>
              </a:buClr>
              <a:buFont typeface="Wingdings" panose="05000000000000000000" pitchFamily="2" charset="2"/>
              <a:buChar char="§"/>
              <a:tabLst/>
              <a:defRPr sz="1200">
                <a:solidFill>
                  <a:schemeClr val="tx2"/>
                </a:solidFill>
                <a:latin typeface="+mn-lt"/>
              </a:defRPr>
            </a:lvl4pPr>
            <a:lvl5pPr marL="895350" indent="-171450">
              <a:lnSpc>
                <a:spcPct val="90000"/>
              </a:lnSpc>
              <a:spcBef>
                <a:spcPts val="600"/>
              </a:spcBef>
              <a:buClr>
                <a:schemeClr val="accent1"/>
              </a:buClr>
              <a:buFont typeface="Wingdings" panose="05000000000000000000" pitchFamily="2" charset="2"/>
              <a:buChar char="§"/>
              <a:tabLst/>
              <a:defRPr sz="1200">
                <a:solidFill>
                  <a:schemeClr val="tx2"/>
                </a:solidFill>
                <a:latin typeface="+mn-lt"/>
              </a:defRPr>
            </a:lvl5pPr>
          </a:lstStyle>
          <a:p>
            <a:pPr lvl="0"/>
            <a:r>
              <a:rPr lang="en-US" dirty="0"/>
              <a:t>Click here to add text </a:t>
            </a:r>
            <a:endParaRPr lang="fr-FR" dirty="0"/>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p:txBody>
      </p:sp>
      <p:sp>
        <p:nvSpPr>
          <p:cNvPr id="4" name="Espace réservé pour une image  3">
            <a:extLst>
              <a:ext uri="{FF2B5EF4-FFF2-40B4-BE49-F238E27FC236}">
                <a16:creationId xmlns:a16="http://schemas.microsoft.com/office/drawing/2014/main" id="{0938C6CF-C92A-455E-BDA8-BA47D4918DE7}"/>
              </a:ext>
            </a:extLst>
          </p:cNvPr>
          <p:cNvSpPr>
            <a:spLocks noGrp="1"/>
          </p:cNvSpPr>
          <p:nvPr>
            <p:ph type="pic" sz="quarter" idx="12"/>
          </p:nvPr>
        </p:nvSpPr>
        <p:spPr>
          <a:xfrm>
            <a:off x="4636960" y="1017588"/>
            <a:ext cx="4219704" cy="3606800"/>
          </a:xfrm>
          <a:prstGeom prst="rect">
            <a:avLst/>
          </a:prstGeom>
        </p:spPr>
        <p:txBody>
          <a:bodyPr/>
          <a:lstStyle>
            <a:lvl1pPr marL="0" indent="0">
              <a:buNone/>
              <a:defRPr/>
            </a:lvl1pPr>
          </a:lstStyle>
          <a:p>
            <a:endParaRPr lang="fr-FR"/>
          </a:p>
        </p:txBody>
      </p:sp>
      <p:sp>
        <p:nvSpPr>
          <p:cNvPr id="2" name="Titre 1">
            <a:extLst>
              <a:ext uri="{FF2B5EF4-FFF2-40B4-BE49-F238E27FC236}">
                <a16:creationId xmlns:a16="http://schemas.microsoft.com/office/drawing/2014/main" id="{821182F8-39DD-402D-9322-090E37AF3ED0}"/>
              </a:ext>
            </a:extLst>
          </p:cNvPr>
          <p:cNvSpPr>
            <a:spLocks noGrp="1"/>
          </p:cNvSpPr>
          <p:nvPr>
            <p:ph type="title" hasCustomPrompt="1"/>
          </p:nvPr>
        </p:nvSpPr>
        <p:spPr/>
        <p:txBody>
          <a:bodyPr/>
          <a:lstStyle/>
          <a:p>
            <a:r>
              <a:rPr lang="en-US" dirty="0"/>
              <a:t>Click here to add a title </a:t>
            </a:r>
            <a:endParaRPr lang="fr-FR" dirty="0"/>
          </a:p>
        </p:txBody>
      </p:sp>
      <p:sp>
        <p:nvSpPr>
          <p:cNvPr id="6" name="Espace réservé du pied de page 4">
            <a:extLst>
              <a:ext uri="{FF2B5EF4-FFF2-40B4-BE49-F238E27FC236}">
                <a16:creationId xmlns:a16="http://schemas.microsoft.com/office/drawing/2014/main" id="{70F129C2-FC0F-5D79-D2F5-A76CFCFB2E10}"/>
              </a:ext>
            </a:extLst>
          </p:cNvPr>
          <p:cNvSpPr>
            <a:spLocks noGrp="1"/>
          </p:cNvSpPr>
          <p:nvPr>
            <p:ph type="ftr" sz="quarter" idx="3"/>
          </p:nvPr>
        </p:nvSpPr>
        <p:spPr>
          <a:xfrm>
            <a:off x="506983" y="4759334"/>
            <a:ext cx="6708203" cy="129416"/>
          </a:xfrm>
          <a:prstGeom prst="rect">
            <a:avLst/>
          </a:prstGeom>
        </p:spPr>
        <p:txBody>
          <a:bodyPr vert="horz" lIns="91440" tIns="45720" rIns="91440" bIns="45720" rtlCol="0" anchor="ctr"/>
          <a:lstStyle>
            <a:lvl1pPr algn="l">
              <a:defRPr sz="800">
                <a:solidFill>
                  <a:schemeClr val="bg2">
                    <a:lumMod val="60000"/>
                    <a:lumOff val="40000"/>
                  </a:schemeClr>
                </a:solidFill>
              </a:defRPr>
            </a:lvl1pPr>
          </a:lstStyle>
          <a:p>
            <a:r>
              <a:rPr lang="en-US"/>
              <a:t>Application Engineering / SED Spain / 14/03/2023</a:t>
            </a:r>
            <a:endParaRPr lang="fr-FR" dirty="0"/>
          </a:p>
        </p:txBody>
      </p:sp>
    </p:spTree>
    <p:extLst>
      <p:ext uri="{BB962C8B-B14F-4D97-AF65-F5344CB8AC3E}">
        <p14:creationId xmlns:p14="http://schemas.microsoft.com/office/powerpoint/2010/main" val="1271513414"/>
      </p:ext>
    </p:extLst>
  </p:cSld>
  <p:clrMapOvr>
    <a:masterClrMapping/>
  </p:clrMapOvr>
  <p:transition>
    <p:fade/>
  </p:transition>
  <p:extLst>
    <p:ext uri="{DCECCB84-F9BA-43D5-87BE-67443E8EF086}">
      <p15:sldGuideLst xmlns:p15="http://schemas.microsoft.com/office/powerpoint/2012/main">
        <p15:guide id="1" pos="5579"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_2xLINES_Whi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D7926FA-4C37-4337-A48F-C1E3BB67A08D}"/>
              </a:ext>
            </a:extLst>
          </p:cNvPr>
          <p:cNvSpPr/>
          <p:nvPr userDrawn="1"/>
        </p:nvSpPr>
        <p:spPr>
          <a:xfrm>
            <a:off x="140677" y="600222"/>
            <a:ext cx="1350498" cy="248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Titre 2">
            <a:extLst>
              <a:ext uri="{FF2B5EF4-FFF2-40B4-BE49-F238E27FC236}">
                <a16:creationId xmlns:a16="http://schemas.microsoft.com/office/drawing/2014/main" id="{881F32DB-A6B7-4BE6-8D7A-C2FD926E1203}"/>
              </a:ext>
            </a:extLst>
          </p:cNvPr>
          <p:cNvSpPr>
            <a:spLocks noGrp="1"/>
          </p:cNvSpPr>
          <p:nvPr>
            <p:ph type="title" hasCustomPrompt="1"/>
          </p:nvPr>
        </p:nvSpPr>
        <p:spPr>
          <a:xfrm>
            <a:off x="182784" y="211016"/>
            <a:ext cx="8556653" cy="721402"/>
          </a:xfrm>
        </p:spPr>
        <p:txBody>
          <a:bodyPr/>
          <a:lstStyle>
            <a:lvl1pPr>
              <a:lnSpc>
                <a:spcPct val="90000"/>
              </a:lnSpc>
              <a:defRPr/>
            </a:lvl1pPr>
          </a:lstStyle>
          <a:p>
            <a:r>
              <a:rPr lang="en-US" dirty="0"/>
              <a:t>Click here </a:t>
            </a:r>
            <a:br>
              <a:rPr lang="en-US" dirty="0"/>
            </a:br>
            <a:r>
              <a:rPr lang="en-US" dirty="0"/>
              <a:t>to add a title </a:t>
            </a:r>
            <a:endParaRPr lang="fr-FR" dirty="0"/>
          </a:p>
        </p:txBody>
      </p:sp>
      <p:sp>
        <p:nvSpPr>
          <p:cNvPr id="8" name="Espace réservé du pied de page 4">
            <a:extLst>
              <a:ext uri="{FF2B5EF4-FFF2-40B4-BE49-F238E27FC236}">
                <a16:creationId xmlns:a16="http://schemas.microsoft.com/office/drawing/2014/main" id="{79525850-0777-A6EE-F419-D78308D93009}"/>
              </a:ext>
            </a:extLst>
          </p:cNvPr>
          <p:cNvSpPr>
            <a:spLocks noGrp="1"/>
          </p:cNvSpPr>
          <p:nvPr>
            <p:ph type="ftr" sz="quarter" idx="3"/>
          </p:nvPr>
        </p:nvSpPr>
        <p:spPr>
          <a:xfrm>
            <a:off x="506983" y="4759334"/>
            <a:ext cx="6708203" cy="129416"/>
          </a:xfrm>
          <a:prstGeom prst="rect">
            <a:avLst/>
          </a:prstGeom>
        </p:spPr>
        <p:txBody>
          <a:bodyPr vert="horz" lIns="91440" tIns="45720" rIns="91440" bIns="45720" rtlCol="0" anchor="ctr"/>
          <a:lstStyle>
            <a:lvl1pPr algn="l">
              <a:defRPr sz="800">
                <a:solidFill>
                  <a:schemeClr val="bg2">
                    <a:lumMod val="60000"/>
                    <a:lumOff val="40000"/>
                  </a:schemeClr>
                </a:solidFill>
              </a:defRPr>
            </a:lvl1pPr>
          </a:lstStyle>
          <a:p>
            <a:r>
              <a:rPr lang="en-US"/>
              <a:t>Application Engineering / SED Spain / 14/03/2023</a:t>
            </a:r>
            <a:endParaRPr lang="fr-FR" dirty="0"/>
          </a:p>
        </p:txBody>
      </p:sp>
      <p:sp>
        <p:nvSpPr>
          <p:cNvPr id="9" name="Espace réservé du contenu 3">
            <a:extLst>
              <a:ext uri="{FF2B5EF4-FFF2-40B4-BE49-F238E27FC236}">
                <a16:creationId xmlns:a16="http://schemas.microsoft.com/office/drawing/2014/main" id="{DED92A21-7615-5B0C-FC17-42FF930E9258}"/>
              </a:ext>
            </a:extLst>
          </p:cNvPr>
          <p:cNvSpPr>
            <a:spLocks noGrp="1"/>
          </p:cNvSpPr>
          <p:nvPr>
            <p:ph sz="quarter" idx="11"/>
          </p:nvPr>
        </p:nvSpPr>
        <p:spPr>
          <a:xfrm>
            <a:off x="287338" y="1309965"/>
            <a:ext cx="8569325" cy="3314423"/>
          </a:xfrm>
          <a:prstGeom prst="rect">
            <a:avLst/>
          </a:prstGeom>
        </p:spPr>
        <p:txBody>
          <a:bodyPr/>
          <a:lstStyle>
            <a:lvl1pPr marL="0" indent="0">
              <a:buNone/>
              <a:defRPr>
                <a:solidFill>
                  <a:schemeClr val="bg1"/>
                </a:solidFill>
              </a:defRPr>
            </a:lvl1pPr>
          </a:lstStyle>
          <a:p>
            <a:pPr lvl="0"/>
            <a:endParaRPr lang="fr-FR" dirty="0"/>
          </a:p>
        </p:txBody>
      </p:sp>
      <p:grpSp>
        <p:nvGrpSpPr>
          <p:cNvPr id="16" name="Groupe 15">
            <a:extLst>
              <a:ext uri="{FF2B5EF4-FFF2-40B4-BE49-F238E27FC236}">
                <a16:creationId xmlns:a16="http://schemas.microsoft.com/office/drawing/2014/main" id="{37E3E81C-2F5A-9B19-E3EB-40F85F729389}"/>
              </a:ext>
            </a:extLst>
          </p:cNvPr>
          <p:cNvGrpSpPr/>
          <p:nvPr userDrawn="1"/>
        </p:nvGrpSpPr>
        <p:grpSpPr>
          <a:xfrm>
            <a:off x="295226" y="994644"/>
            <a:ext cx="995611" cy="72008"/>
            <a:chOff x="479376" y="980728"/>
            <a:chExt cx="995611" cy="72008"/>
          </a:xfrm>
        </p:grpSpPr>
        <p:cxnSp>
          <p:nvCxnSpPr>
            <p:cNvPr id="17" name="Connecteur droit 16">
              <a:extLst>
                <a:ext uri="{FF2B5EF4-FFF2-40B4-BE49-F238E27FC236}">
                  <a16:creationId xmlns:a16="http://schemas.microsoft.com/office/drawing/2014/main" id="{F2D53C22-5E3C-A1C2-980A-66FF9BB65F1B}"/>
                </a:ext>
              </a:extLst>
            </p:cNvPr>
            <p:cNvCxnSpPr>
              <a:cxnSpLocks/>
            </p:cNvCxnSpPr>
            <p:nvPr userDrawn="1"/>
          </p:nvCxnSpPr>
          <p:spPr>
            <a:xfrm>
              <a:off x="479376" y="1047118"/>
              <a:ext cx="995611" cy="0"/>
            </a:xfrm>
            <a:prstGeom prst="line">
              <a:avLst/>
            </a:prstGeom>
            <a:noFill/>
            <a:ln w="12700" cap="flat" cmpd="sng" algn="ctr">
              <a:solidFill>
                <a:srgbClr val="2C4E5A"/>
              </a:solidFill>
              <a:prstDash val="solid"/>
              <a:miter lim="800000"/>
            </a:ln>
            <a:effectLst/>
          </p:spPr>
        </p:cxnSp>
        <p:sp>
          <p:nvSpPr>
            <p:cNvPr id="18" name="Rectangle 17">
              <a:extLst>
                <a:ext uri="{FF2B5EF4-FFF2-40B4-BE49-F238E27FC236}">
                  <a16:creationId xmlns:a16="http://schemas.microsoft.com/office/drawing/2014/main" id="{ED83C17A-2D33-FC75-558C-B5E6B12D8907}"/>
                </a:ext>
              </a:extLst>
            </p:cNvPr>
            <p:cNvSpPr/>
            <p:nvPr userDrawn="1"/>
          </p:nvSpPr>
          <p:spPr>
            <a:xfrm>
              <a:off x="479376" y="980728"/>
              <a:ext cx="504056" cy="72008"/>
            </a:xfrm>
            <a:prstGeom prst="rect">
              <a:avLst/>
            </a:prstGeom>
            <a:gradFill>
              <a:gsLst>
                <a:gs pos="0">
                  <a:srgbClr val="15D0CB"/>
                </a:gs>
                <a:gs pos="100000">
                  <a:srgbClr val="2C4E5A"/>
                </a:gs>
              </a:gsLst>
              <a:lin ang="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srgbClr val="FFFFFF"/>
                </a:solidFill>
                <a:effectLst/>
                <a:uLnTx/>
                <a:uFillTx/>
                <a:latin typeface="Segoe UI"/>
                <a:ea typeface="+mn-ea"/>
                <a:cs typeface="+mn-cs"/>
              </a:endParaRPr>
            </a:p>
          </p:txBody>
        </p:sp>
      </p:grpSp>
    </p:spTree>
    <p:extLst>
      <p:ext uri="{BB962C8B-B14F-4D97-AF65-F5344CB8AC3E}">
        <p14:creationId xmlns:p14="http://schemas.microsoft.com/office/powerpoint/2010/main" val="4133076259"/>
      </p:ext>
    </p:extLst>
  </p:cSld>
  <p:clrMapOvr>
    <a:masterClrMapping/>
  </p:clrMapOvr>
  <p:transition>
    <p:fade/>
  </p:transition>
  <p:extLst>
    <p:ext uri="{DCECCB84-F9BA-43D5-87BE-67443E8EF086}">
      <p15:sldGuideLst xmlns:p15="http://schemas.microsoft.com/office/powerpoint/2012/main">
        <p15:guide id="1" pos="5579"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_TEXT_BLOC_White">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3B9C1BD4-2402-4571-9F04-505A7FE75AF9}"/>
              </a:ext>
            </a:extLst>
          </p:cNvPr>
          <p:cNvSpPr>
            <a:spLocks noGrp="1"/>
          </p:cNvSpPr>
          <p:nvPr>
            <p:ph type="body" sz="quarter" idx="10" hasCustomPrompt="1"/>
          </p:nvPr>
        </p:nvSpPr>
        <p:spPr>
          <a:xfrm>
            <a:off x="287338" y="1017588"/>
            <a:ext cx="8569324" cy="3139972"/>
          </a:xfrm>
          <a:prstGeom prst="rect">
            <a:avLst/>
          </a:prstGeom>
        </p:spPr>
        <p:txBody>
          <a:bodyPr/>
          <a:lstStyle>
            <a:lvl1pPr>
              <a:lnSpc>
                <a:spcPct val="90000"/>
              </a:lnSpc>
              <a:spcBef>
                <a:spcPts val="800"/>
              </a:spcBef>
              <a:defRPr sz="1600" b="1">
                <a:solidFill>
                  <a:schemeClr val="accent1"/>
                </a:solidFill>
              </a:defRPr>
            </a:lvl1pPr>
            <a:lvl2pPr marL="355736" indent="-171450">
              <a:lnSpc>
                <a:spcPct val="90000"/>
              </a:lnSpc>
              <a:spcBef>
                <a:spcPts val="400"/>
              </a:spcBef>
              <a:buClr>
                <a:schemeClr val="accent1"/>
              </a:buClr>
              <a:buFont typeface="Wingdings" panose="05000000000000000000" pitchFamily="2" charset="2"/>
              <a:buChar char="§"/>
              <a:tabLst/>
              <a:defRPr sz="1400">
                <a:solidFill>
                  <a:schemeClr val="tx2"/>
                </a:solidFill>
              </a:defRPr>
            </a:lvl2pPr>
            <a:lvl3pPr marL="533400" indent="-171450">
              <a:lnSpc>
                <a:spcPct val="90000"/>
              </a:lnSpc>
              <a:spcBef>
                <a:spcPts val="400"/>
              </a:spcBef>
              <a:buClr>
                <a:schemeClr val="accent1"/>
              </a:buClr>
              <a:buFont typeface="Wingdings" panose="05000000000000000000" pitchFamily="2" charset="2"/>
              <a:buChar char="§"/>
              <a:tabLst/>
              <a:defRPr sz="1200">
                <a:solidFill>
                  <a:schemeClr val="tx2"/>
                </a:solidFill>
              </a:defRPr>
            </a:lvl3pPr>
            <a:lvl4pPr marL="714375" indent="-171450">
              <a:lnSpc>
                <a:spcPct val="90000"/>
              </a:lnSpc>
              <a:spcBef>
                <a:spcPts val="600"/>
              </a:spcBef>
              <a:buClr>
                <a:schemeClr val="accent1"/>
              </a:buClr>
              <a:buFont typeface="Wingdings" panose="05000000000000000000" pitchFamily="2" charset="2"/>
              <a:buChar char="§"/>
              <a:tabLst/>
              <a:defRPr sz="1200">
                <a:solidFill>
                  <a:schemeClr val="tx2"/>
                </a:solidFill>
                <a:latin typeface="+mn-lt"/>
              </a:defRPr>
            </a:lvl4pPr>
            <a:lvl5pPr marL="895350" indent="-171450">
              <a:lnSpc>
                <a:spcPct val="90000"/>
              </a:lnSpc>
              <a:spcBef>
                <a:spcPts val="600"/>
              </a:spcBef>
              <a:buClr>
                <a:schemeClr val="accent1"/>
              </a:buClr>
              <a:buFont typeface="Wingdings" panose="05000000000000000000" pitchFamily="2" charset="2"/>
              <a:buChar char="§"/>
              <a:tabLst/>
              <a:defRPr sz="1200">
                <a:solidFill>
                  <a:schemeClr val="tx2"/>
                </a:solidFill>
                <a:latin typeface="+mn-lt"/>
              </a:defRPr>
            </a:lvl5pPr>
          </a:lstStyle>
          <a:p>
            <a:pPr lvl="0"/>
            <a:r>
              <a:rPr lang="en-US" dirty="0"/>
              <a:t>Click here to add text </a:t>
            </a:r>
            <a:endParaRPr lang="fr-FR" dirty="0"/>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p:txBody>
      </p:sp>
      <p:sp>
        <p:nvSpPr>
          <p:cNvPr id="2" name="Titre 1">
            <a:extLst>
              <a:ext uri="{FF2B5EF4-FFF2-40B4-BE49-F238E27FC236}">
                <a16:creationId xmlns:a16="http://schemas.microsoft.com/office/drawing/2014/main" id="{02DE2A36-88EC-4A13-9346-E7A65DB242CD}"/>
              </a:ext>
            </a:extLst>
          </p:cNvPr>
          <p:cNvSpPr>
            <a:spLocks noGrp="1"/>
          </p:cNvSpPr>
          <p:nvPr>
            <p:ph type="title" hasCustomPrompt="1"/>
          </p:nvPr>
        </p:nvSpPr>
        <p:spPr/>
        <p:txBody>
          <a:bodyPr/>
          <a:lstStyle/>
          <a:p>
            <a:r>
              <a:rPr lang="en-US" dirty="0"/>
              <a:t>Click here to add a title </a:t>
            </a:r>
            <a:endParaRPr lang="fr-FR" dirty="0"/>
          </a:p>
        </p:txBody>
      </p:sp>
      <p:sp>
        <p:nvSpPr>
          <p:cNvPr id="5" name="Espace réservé du pied de page 4">
            <a:extLst>
              <a:ext uri="{FF2B5EF4-FFF2-40B4-BE49-F238E27FC236}">
                <a16:creationId xmlns:a16="http://schemas.microsoft.com/office/drawing/2014/main" id="{B0607D16-1B92-3382-E419-3AFAAEAAECBB}"/>
              </a:ext>
            </a:extLst>
          </p:cNvPr>
          <p:cNvSpPr>
            <a:spLocks noGrp="1"/>
          </p:cNvSpPr>
          <p:nvPr>
            <p:ph type="ftr" sz="quarter" idx="3"/>
          </p:nvPr>
        </p:nvSpPr>
        <p:spPr>
          <a:xfrm>
            <a:off x="506983" y="4759334"/>
            <a:ext cx="6708203" cy="129416"/>
          </a:xfrm>
          <a:prstGeom prst="rect">
            <a:avLst/>
          </a:prstGeom>
        </p:spPr>
        <p:txBody>
          <a:bodyPr vert="horz" lIns="91440" tIns="45720" rIns="91440" bIns="45720" rtlCol="0" anchor="ctr"/>
          <a:lstStyle>
            <a:lvl1pPr algn="l">
              <a:defRPr sz="800">
                <a:solidFill>
                  <a:schemeClr val="bg2">
                    <a:lumMod val="60000"/>
                    <a:lumOff val="40000"/>
                  </a:schemeClr>
                </a:solidFill>
              </a:defRPr>
            </a:lvl1pPr>
          </a:lstStyle>
          <a:p>
            <a:r>
              <a:rPr lang="en-US"/>
              <a:t>Application Engineering / SED Spain / 14/03/2023</a:t>
            </a:r>
            <a:endParaRPr lang="fr-FR" dirty="0"/>
          </a:p>
        </p:txBody>
      </p:sp>
      <p:sp>
        <p:nvSpPr>
          <p:cNvPr id="8" name="Rectangle 7">
            <a:extLst>
              <a:ext uri="{FF2B5EF4-FFF2-40B4-BE49-F238E27FC236}">
                <a16:creationId xmlns:a16="http://schemas.microsoft.com/office/drawing/2014/main" id="{A9579404-282D-4B0E-A99F-DB85776D4D8E}"/>
              </a:ext>
            </a:extLst>
          </p:cNvPr>
          <p:cNvSpPr/>
          <p:nvPr userDrawn="1"/>
        </p:nvSpPr>
        <p:spPr>
          <a:xfrm>
            <a:off x="287338" y="4171951"/>
            <a:ext cx="8569324" cy="457200"/>
          </a:xfrm>
          <a:prstGeom prst="rect">
            <a:avLst/>
          </a:prstGeom>
          <a:gradFill flip="none" rotWithShape="1">
            <a:gsLst>
              <a:gs pos="0">
                <a:srgbClr val="2C525D"/>
              </a:gs>
              <a:gs pos="100000">
                <a:srgbClr val="17D0CB"/>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space réservé du texte 6">
            <a:extLst>
              <a:ext uri="{FF2B5EF4-FFF2-40B4-BE49-F238E27FC236}">
                <a16:creationId xmlns:a16="http://schemas.microsoft.com/office/drawing/2014/main" id="{A6675F3D-A583-1C52-1FED-53EA7A70037C}"/>
              </a:ext>
            </a:extLst>
          </p:cNvPr>
          <p:cNvSpPr>
            <a:spLocks noGrp="1"/>
          </p:cNvSpPr>
          <p:nvPr>
            <p:ph type="body" sz="quarter" idx="12" hasCustomPrompt="1"/>
          </p:nvPr>
        </p:nvSpPr>
        <p:spPr>
          <a:xfrm>
            <a:off x="287338" y="4396291"/>
            <a:ext cx="8569324" cy="184666"/>
          </a:xfrm>
          <a:prstGeom prst="rect">
            <a:avLst/>
          </a:prstGeom>
        </p:spPr>
        <p:txBody>
          <a:bodyPr lIns="0" tIns="0" rIns="0" bIns="0" anchor="ctr" anchorCtr="0">
            <a:spAutoFit/>
          </a:bodyPr>
          <a:lstStyle>
            <a:lvl1pPr marL="0" indent="0" algn="ctr">
              <a:buNone/>
              <a:defRPr sz="1200">
                <a:solidFill>
                  <a:schemeClr val="bg1"/>
                </a:solidFill>
              </a:defRPr>
            </a:lvl1pPr>
            <a:lvl2pPr marL="184286" indent="0">
              <a:buNone/>
              <a:defRPr>
                <a:solidFill>
                  <a:srgbClr val="FF0000"/>
                </a:solidFill>
              </a:defRPr>
            </a:lvl2pPr>
            <a:lvl3pPr marL="343152" indent="0">
              <a:buNone/>
              <a:defRPr>
                <a:solidFill>
                  <a:srgbClr val="FF0000"/>
                </a:solidFill>
              </a:defRPr>
            </a:lvl3pPr>
            <a:lvl4pPr marL="1372595" indent="0">
              <a:buNone/>
              <a:defRPr>
                <a:solidFill>
                  <a:srgbClr val="FF0000"/>
                </a:solidFill>
              </a:defRPr>
            </a:lvl4pPr>
            <a:lvl5pPr marL="1830123" indent="0">
              <a:buNone/>
              <a:defRPr>
                <a:solidFill>
                  <a:srgbClr val="FF0000"/>
                </a:solidFill>
              </a:defRPr>
            </a:lvl5pPr>
          </a:lstStyle>
          <a:p>
            <a:pPr lvl="0"/>
            <a:r>
              <a:rPr lang="fr-FR" dirty="0"/>
              <a:t>Lorem ipsum </a:t>
            </a:r>
            <a:r>
              <a:rPr lang="fr-FR" dirty="0" err="1"/>
              <a:t>dolor</a:t>
            </a:r>
            <a:r>
              <a:rPr lang="fr-FR" dirty="0"/>
              <a:t> </a:t>
            </a:r>
            <a:r>
              <a:rPr lang="fr-FR" dirty="0" err="1"/>
              <a:t>sit</a:t>
            </a:r>
            <a:r>
              <a:rPr lang="fr-FR" dirty="0"/>
              <a:t> </a:t>
            </a:r>
            <a:r>
              <a:rPr lang="fr-FR" dirty="0" err="1"/>
              <a:t>amet</a:t>
            </a:r>
            <a:r>
              <a:rPr lang="fr-FR" dirty="0"/>
              <a:t>, </a:t>
            </a:r>
            <a:r>
              <a:rPr lang="fr-FR" dirty="0" err="1"/>
              <a:t>consectetur</a:t>
            </a:r>
            <a:r>
              <a:rPr lang="fr-FR" dirty="0"/>
              <a:t> </a:t>
            </a:r>
            <a:r>
              <a:rPr lang="fr-FR" dirty="0" err="1"/>
              <a:t>adipiscing</a:t>
            </a:r>
            <a:r>
              <a:rPr lang="fr-FR" dirty="0"/>
              <a:t> </a:t>
            </a:r>
            <a:r>
              <a:rPr lang="fr-FR" dirty="0" err="1"/>
              <a:t>elit</a:t>
            </a:r>
            <a:r>
              <a:rPr lang="fr-FR" dirty="0"/>
              <a:t>. </a:t>
            </a:r>
            <a:r>
              <a:rPr lang="fr-FR" dirty="0" err="1"/>
              <a:t>Praesent</a:t>
            </a:r>
            <a:r>
              <a:rPr lang="fr-FR" dirty="0"/>
              <a:t> </a:t>
            </a:r>
            <a:r>
              <a:rPr lang="fr-FR" dirty="0" err="1"/>
              <a:t>hendrerit</a:t>
            </a:r>
            <a:r>
              <a:rPr lang="fr-FR" dirty="0"/>
              <a:t> </a:t>
            </a:r>
            <a:r>
              <a:rPr lang="fr-FR" dirty="0" err="1"/>
              <a:t>lacinia</a:t>
            </a:r>
            <a:r>
              <a:rPr lang="fr-FR" dirty="0"/>
              <a:t> </a:t>
            </a:r>
            <a:r>
              <a:rPr lang="fr-FR" dirty="0" err="1"/>
              <a:t>placerat</a:t>
            </a:r>
            <a:r>
              <a:rPr lang="fr-FR" dirty="0"/>
              <a:t>. </a:t>
            </a:r>
          </a:p>
        </p:txBody>
      </p:sp>
      <p:sp>
        <p:nvSpPr>
          <p:cNvPr id="9" name="Espace réservé du texte 6">
            <a:extLst>
              <a:ext uri="{FF2B5EF4-FFF2-40B4-BE49-F238E27FC236}">
                <a16:creationId xmlns:a16="http://schemas.microsoft.com/office/drawing/2014/main" id="{9358AD63-E459-F89D-5CFD-8811589D16AC}"/>
              </a:ext>
            </a:extLst>
          </p:cNvPr>
          <p:cNvSpPr>
            <a:spLocks noGrp="1"/>
          </p:cNvSpPr>
          <p:nvPr>
            <p:ph type="body" sz="quarter" idx="13" hasCustomPrompt="1"/>
          </p:nvPr>
        </p:nvSpPr>
        <p:spPr>
          <a:xfrm>
            <a:off x="287338" y="4210783"/>
            <a:ext cx="8569324" cy="184666"/>
          </a:xfrm>
          <a:prstGeom prst="rect">
            <a:avLst/>
          </a:prstGeom>
        </p:spPr>
        <p:txBody>
          <a:bodyPr lIns="0" tIns="0" rIns="0" bIns="0" anchor="ctr" anchorCtr="0">
            <a:spAutoFit/>
          </a:bodyPr>
          <a:lstStyle>
            <a:lvl1pPr marL="0" indent="0" algn="ctr">
              <a:buNone/>
              <a:defRPr sz="1200" b="1">
                <a:solidFill>
                  <a:schemeClr val="bg1"/>
                </a:solidFill>
              </a:defRPr>
            </a:lvl1pPr>
            <a:lvl2pPr marL="184286" indent="0">
              <a:buNone/>
              <a:defRPr>
                <a:solidFill>
                  <a:srgbClr val="FF0000"/>
                </a:solidFill>
              </a:defRPr>
            </a:lvl2pPr>
            <a:lvl3pPr marL="343152" indent="0">
              <a:buNone/>
              <a:defRPr>
                <a:solidFill>
                  <a:srgbClr val="FF0000"/>
                </a:solidFill>
              </a:defRPr>
            </a:lvl3pPr>
            <a:lvl4pPr marL="1372595" indent="0">
              <a:buNone/>
              <a:defRPr>
                <a:solidFill>
                  <a:srgbClr val="FF0000"/>
                </a:solidFill>
              </a:defRPr>
            </a:lvl4pPr>
            <a:lvl5pPr marL="1830123" indent="0">
              <a:buNone/>
              <a:defRPr>
                <a:solidFill>
                  <a:srgbClr val="FF0000"/>
                </a:solidFill>
              </a:defRPr>
            </a:lvl5pPr>
          </a:lstStyle>
          <a:p>
            <a:pPr lvl="0"/>
            <a:r>
              <a:rPr lang="fr-FR" dirty="0"/>
              <a:t>Lorem ipsum </a:t>
            </a:r>
            <a:r>
              <a:rPr lang="fr-FR" dirty="0" err="1"/>
              <a:t>dolor</a:t>
            </a:r>
            <a:r>
              <a:rPr lang="fr-FR" dirty="0"/>
              <a:t> </a:t>
            </a:r>
            <a:r>
              <a:rPr lang="fr-FR" dirty="0" err="1"/>
              <a:t>sit</a:t>
            </a:r>
            <a:r>
              <a:rPr lang="fr-FR" dirty="0"/>
              <a:t> </a:t>
            </a:r>
            <a:r>
              <a:rPr lang="fr-FR" dirty="0" err="1"/>
              <a:t>amet</a:t>
            </a:r>
            <a:r>
              <a:rPr lang="fr-FR" dirty="0"/>
              <a:t>, </a:t>
            </a:r>
            <a:r>
              <a:rPr lang="fr-FR" dirty="0" err="1"/>
              <a:t>consectetur</a:t>
            </a:r>
            <a:r>
              <a:rPr lang="fr-FR" dirty="0"/>
              <a:t> </a:t>
            </a:r>
            <a:r>
              <a:rPr lang="fr-FR" dirty="0" err="1"/>
              <a:t>adipiscing</a:t>
            </a:r>
            <a:r>
              <a:rPr lang="fr-FR" dirty="0"/>
              <a:t> </a:t>
            </a:r>
            <a:r>
              <a:rPr lang="fr-FR" dirty="0" err="1"/>
              <a:t>elit</a:t>
            </a:r>
            <a:r>
              <a:rPr lang="fr-FR" dirty="0"/>
              <a:t>. </a:t>
            </a:r>
            <a:r>
              <a:rPr lang="fr-FR" dirty="0" err="1"/>
              <a:t>Praesent</a:t>
            </a:r>
            <a:r>
              <a:rPr lang="fr-FR" dirty="0"/>
              <a:t> </a:t>
            </a:r>
            <a:r>
              <a:rPr lang="fr-FR" dirty="0" err="1"/>
              <a:t>hendrerit</a:t>
            </a:r>
            <a:r>
              <a:rPr lang="fr-FR" dirty="0"/>
              <a:t> </a:t>
            </a:r>
            <a:r>
              <a:rPr lang="fr-FR" dirty="0" err="1"/>
              <a:t>lacinia</a:t>
            </a:r>
            <a:r>
              <a:rPr lang="fr-FR" dirty="0"/>
              <a:t> </a:t>
            </a:r>
            <a:r>
              <a:rPr lang="fr-FR" dirty="0" err="1"/>
              <a:t>placerat</a:t>
            </a:r>
            <a:r>
              <a:rPr lang="fr-FR" dirty="0"/>
              <a:t>. </a:t>
            </a:r>
          </a:p>
        </p:txBody>
      </p:sp>
    </p:spTree>
    <p:extLst>
      <p:ext uri="{BB962C8B-B14F-4D97-AF65-F5344CB8AC3E}">
        <p14:creationId xmlns:p14="http://schemas.microsoft.com/office/powerpoint/2010/main" val="3167149729"/>
      </p:ext>
    </p:extLst>
  </p:cSld>
  <p:clrMapOvr>
    <a:masterClrMapping/>
  </p:clrMapOvr>
  <p:transition>
    <p:fade/>
  </p:transition>
  <p:extLst>
    <p:ext uri="{DCECCB84-F9BA-43D5-87BE-67443E8EF086}">
      <p15:sldGuideLst xmlns:p15="http://schemas.microsoft.com/office/powerpoint/2012/main">
        <p15:guide id="1" pos="5579">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bg1"/>
        </a:solidFill>
        <a:effectLst/>
      </p:bgPr>
    </p:bg>
    <p:spTree>
      <p:nvGrpSpPr>
        <p:cNvPr id="1" name=""/>
        <p:cNvGrpSpPr/>
        <p:nvPr/>
      </p:nvGrpSpPr>
      <p:grpSpPr>
        <a:xfrm>
          <a:off x="0" y="0"/>
          <a:ext cx="0" cy="0"/>
          <a:chOff x="0" y="0"/>
          <a:chExt cx="0" cy="0"/>
        </a:xfrm>
      </p:grpSpPr>
      <p:sp>
        <p:nvSpPr>
          <p:cNvPr id="6" name="Espace réservé du texte 12">
            <a:extLst>
              <a:ext uri="{FF2B5EF4-FFF2-40B4-BE49-F238E27FC236}">
                <a16:creationId xmlns:a16="http://schemas.microsoft.com/office/drawing/2014/main" id="{7EBF2E1D-D492-4B49-A512-C63AC80F85F8}"/>
              </a:ext>
            </a:extLst>
          </p:cNvPr>
          <p:cNvSpPr>
            <a:spLocks noGrp="1"/>
          </p:cNvSpPr>
          <p:nvPr>
            <p:ph type="body" sz="quarter" idx="16" hasCustomPrompt="1"/>
          </p:nvPr>
        </p:nvSpPr>
        <p:spPr>
          <a:xfrm>
            <a:off x="1615439" y="1435875"/>
            <a:ext cx="330381" cy="197683"/>
          </a:xfrm>
          <a:prstGeom prst="rect">
            <a:avLst/>
          </a:prstGeom>
        </p:spPr>
        <p:txBody>
          <a:bodyPr wrap="square" lIns="0" tIns="0" rIns="0" bIns="0" anchor="t" anchorCtr="0">
            <a:spAutoFit/>
          </a:bodyPr>
          <a:lstStyle>
            <a:lvl1pPr marL="0" indent="0" algn="l" defTabSz="915067" rtl="0" eaLnBrk="1" latinLnBrk="0" hangingPunct="1">
              <a:lnSpc>
                <a:spcPct val="70000"/>
              </a:lnSpc>
              <a:spcBef>
                <a:spcPts val="0"/>
              </a:spcBef>
              <a:buClr>
                <a:schemeClr val="accent1"/>
              </a:buClr>
              <a:buFont typeface="Wingdings" pitchFamily="2" charset="2"/>
              <a:buNone/>
              <a:defRPr lang="en-GB" sz="1800" b="0" i="0" kern="1200" baseline="0" noProof="0" dirty="0">
                <a:gradFill>
                  <a:gsLst>
                    <a:gs pos="0">
                      <a:schemeClr val="accent1"/>
                    </a:gs>
                    <a:gs pos="100000">
                      <a:schemeClr val="tx1"/>
                    </a:gs>
                  </a:gsLst>
                  <a:lin ang="5400000" scaled="1"/>
                </a:gradFill>
                <a:latin typeface="+mn-lt"/>
                <a:ea typeface="+mn-ea"/>
                <a:cs typeface="Arial" pitchFamily="34" charset="0"/>
              </a:defRPr>
            </a:lvl1pPr>
          </a:lstStyle>
          <a:p>
            <a:r>
              <a:rPr lang="en-GB" noProof="0" dirty="0"/>
              <a:t>|</a:t>
            </a:r>
          </a:p>
        </p:txBody>
      </p:sp>
      <p:sp>
        <p:nvSpPr>
          <p:cNvPr id="10" name="Espace réservé du texte 18">
            <a:extLst>
              <a:ext uri="{FF2B5EF4-FFF2-40B4-BE49-F238E27FC236}">
                <a16:creationId xmlns:a16="http://schemas.microsoft.com/office/drawing/2014/main" id="{2E95906C-5CA5-4BA3-A292-15C1688840E1}"/>
              </a:ext>
            </a:extLst>
          </p:cNvPr>
          <p:cNvSpPr>
            <a:spLocks noGrp="1"/>
          </p:cNvSpPr>
          <p:nvPr>
            <p:ph type="body" sz="quarter" idx="21" hasCustomPrompt="1"/>
          </p:nvPr>
        </p:nvSpPr>
        <p:spPr>
          <a:xfrm>
            <a:off x="1502657" y="1667163"/>
            <a:ext cx="2931231" cy="186974"/>
          </a:xfrm>
          <a:prstGeom prst="rect">
            <a:avLst/>
          </a:prstGeom>
        </p:spPr>
        <p:txBody>
          <a:bodyPr wrap="square" lIns="0" tIns="0" rIns="0" bIns="0" anchor="t" anchorCtr="0">
            <a:spAutoFit/>
          </a:bodyPr>
          <a:lstStyle>
            <a:lvl1pPr marL="0" indent="0" algn="l">
              <a:lnSpc>
                <a:spcPct val="90000"/>
              </a:lnSpc>
              <a:spcBef>
                <a:spcPts val="0"/>
              </a:spcBef>
              <a:buFont typeface="Arial" panose="020B0604020202020204" pitchFamily="34" charset="0"/>
              <a:buNone/>
              <a:tabLst/>
              <a:defRPr sz="1350" b="1" cap="none" baseline="0">
                <a:solidFill>
                  <a:schemeClr val="tx2"/>
                </a:solidFill>
              </a:defRPr>
            </a:lvl1pPr>
            <a:lvl2pPr marL="0" indent="0">
              <a:lnSpc>
                <a:spcPct val="90000"/>
              </a:lnSpc>
              <a:spcBef>
                <a:spcPts val="0"/>
              </a:spcBef>
              <a:buFont typeface="Arial" panose="020B0604020202020204" pitchFamily="34" charset="0"/>
              <a:buNone/>
              <a:tabLst/>
              <a:defRPr sz="1050" b="0" cap="none">
                <a:solidFill>
                  <a:schemeClr val="accent1"/>
                </a:solidFill>
              </a:defRPr>
            </a:lvl2pPr>
            <a:lvl3pPr marL="0" indent="0">
              <a:buNone/>
              <a:tabLst/>
              <a:defRPr sz="1500" b="1" cap="all"/>
            </a:lvl3pPr>
            <a:lvl4pPr marL="0" indent="0">
              <a:buNone/>
              <a:tabLst/>
              <a:defRPr sz="1500" b="1" cap="all"/>
            </a:lvl4pPr>
            <a:lvl5pPr marL="0" indent="0">
              <a:buNone/>
              <a:tabLst/>
              <a:defRPr sz="1500" b="1" cap="all"/>
            </a:lvl5pPr>
          </a:lstStyle>
          <a:p>
            <a:r>
              <a:rPr lang="en-GB" noProof="0" dirty="0"/>
              <a:t>Part title</a:t>
            </a:r>
          </a:p>
        </p:txBody>
      </p:sp>
      <p:sp>
        <p:nvSpPr>
          <p:cNvPr id="11" name="Espace réservé du texte 12">
            <a:extLst>
              <a:ext uri="{FF2B5EF4-FFF2-40B4-BE49-F238E27FC236}">
                <a16:creationId xmlns:a16="http://schemas.microsoft.com/office/drawing/2014/main" id="{3FB003D9-D2CB-43AC-8422-454FDA1FEB78}"/>
              </a:ext>
            </a:extLst>
          </p:cNvPr>
          <p:cNvSpPr>
            <a:spLocks noGrp="1"/>
          </p:cNvSpPr>
          <p:nvPr>
            <p:ph type="body" sz="quarter" idx="36" hasCustomPrompt="1"/>
          </p:nvPr>
        </p:nvSpPr>
        <p:spPr>
          <a:xfrm>
            <a:off x="1502657" y="1115155"/>
            <a:ext cx="481264" cy="307777"/>
          </a:xfrm>
          <a:prstGeom prst="rect">
            <a:avLst/>
          </a:prstGeom>
        </p:spPr>
        <p:txBody>
          <a:bodyPr lIns="0" tIns="0" rIns="0" bIns="0" anchor="b" anchorCtr="0">
            <a:spAutoFit/>
          </a:bodyPr>
          <a:lstStyle>
            <a:lvl1pPr marL="0" indent="0" algn="l">
              <a:lnSpc>
                <a:spcPct val="100000"/>
              </a:lnSpc>
              <a:spcBef>
                <a:spcPts val="0"/>
              </a:spcBef>
              <a:buNone/>
              <a:defRPr sz="2000" b="0">
                <a:solidFill>
                  <a:schemeClr val="accent1"/>
                </a:solidFill>
                <a:latin typeface="+mj-lt"/>
              </a:defRPr>
            </a:lvl1pPr>
          </a:lstStyle>
          <a:p>
            <a:r>
              <a:rPr lang="en-GB" noProof="0" dirty="0"/>
              <a:t>01</a:t>
            </a:r>
          </a:p>
        </p:txBody>
      </p:sp>
      <p:sp>
        <p:nvSpPr>
          <p:cNvPr id="12" name="Espace réservé du texte 12">
            <a:extLst>
              <a:ext uri="{FF2B5EF4-FFF2-40B4-BE49-F238E27FC236}">
                <a16:creationId xmlns:a16="http://schemas.microsoft.com/office/drawing/2014/main" id="{88B6B1E0-5651-4B71-B828-F03662BF48E0}"/>
              </a:ext>
            </a:extLst>
          </p:cNvPr>
          <p:cNvSpPr>
            <a:spLocks noGrp="1"/>
          </p:cNvSpPr>
          <p:nvPr>
            <p:ph type="body" sz="quarter" idx="37" hasCustomPrompt="1"/>
          </p:nvPr>
        </p:nvSpPr>
        <p:spPr>
          <a:xfrm>
            <a:off x="1615439" y="2610625"/>
            <a:ext cx="330381" cy="197683"/>
          </a:xfrm>
          <a:prstGeom prst="rect">
            <a:avLst/>
          </a:prstGeom>
        </p:spPr>
        <p:txBody>
          <a:bodyPr wrap="square" lIns="0" tIns="0" rIns="0" bIns="0" anchor="t" anchorCtr="0">
            <a:spAutoFit/>
          </a:bodyPr>
          <a:lstStyle>
            <a:lvl1pPr marL="0" indent="0" algn="l" defTabSz="915067" rtl="0" eaLnBrk="1" latinLnBrk="0" hangingPunct="1">
              <a:lnSpc>
                <a:spcPct val="70000"/>
              </a:lnSpc>
              <a:spcBef>
                <a:spcPts val="0"/>
              </a:spcBef>
              <a:buClr>
                <a:schemeClr val="accent1"/>
              </a:buClr>
              <a:buFont typeface="Wingdings" pitchFamily="2" charset="2"/>
              <a:buNone/>
              <a:defRPr lang="en-GB" sz="1800" b="0" i="0" kern="1200" baseline="0" noProof="0" dirty="0">
                <a:gradFill>
                  <a:gsLst>
                    <a:gs pos="0">
                      <a:schemeClr val="accent1"/>
                    </a:gs>
                    <a:gs pos="100000">
                      <a:schemeClr val="tx1"/>
                    </a:gs>
                  </a:gsLst>
                  <a:lin ang="5400000" scaled="1"/>
                </a:gradFill>
                <a:latin typeface="+mn-lt"/>
                <a:ea typeface="+mn-ea"/>
                <a:cs typeface="Arial" pitchFamily="34" charset="0"/>
              </a:defRPr>
            </a:lvl1pPr>
          </a:lstStyle>
          <a:p>
            <a:r>
              <a:rPr lang="en-GB" noProof="0" dirty="0"/>
              <a:t>|</a:t>
            </a:r>
          </a:p>
        </p:txBody>
      </p:sp>
      <p:sp>
        <p:nvSpPr>
          <p:cNvPr id="13" name="Espace réservé du texte 18">
            <a:extLst>
              <a:ext uri="{FF2B5EF4-FFF2-40B4-BE49-F238E27FC236}">
                <a16:creationId xmlns:a16="http://schemas.microsoft.com/office/drawing/2014/main" id="{A97D576F-69C8-42FE-B023-2F464A71D43F}"/>
              </a:ext>
            </a:extLst>
          </p:cNvPr>
          <p:cNvSpPr>
            <a:spLocks noGrp="1"/>
          </p:cNvSpPr>
          <p:nvPr>
            <p:ph type="body" sz="quarter" idx="38" hasCustomPrompt="1"/>
          </p:nvPr>
        </p:nvSpPr>
        <p:spPr>
          <a:xfrm>
            <a:off x="1502657" y="2841913"/>
            <a:ext cx="2931231" cy="186974"/>
          </a:xfrm>
          <a:prstGeom prst="rect">
            <a:avLst/>
          </a:prstGeom>
        </p:spPr>
        <p:txBody>
          <a:bodyPr wrap="square" lIns="0" tIns="0" rIns="0" bIns="0" anchor="t" anchorCtr="0">
            <a:spAutoFit/>
          </a:bodyPr>
          <a:lstStyle>
            <a:lvl1pPr marL="0" indent="0" algn="l">
              <a:lnSpc>
                <a:spcPct val="90000"/>
              </a:lnSpc>
              <a:spcBef>
                <a:spcPts val="0"/>
              </a:spcBef>
              <a:buFont typeface="Arial" panose="020B0604020202020204" pitchFamily="34" charset="0"/>
              <a:buNone/>
              <a:tabLst/>
              <a:defRPr sz="1350" b="1" cap="none" baseline="0">
                <a:solidFill>
                  <a:schemeClr val="tx2"/>
                </a:solidFill>
              </a:defRPr>
            </a:lvl1pPr>
            <a:lvl2pPr marL="0" indent="0">
              <a:lnSpc>
                <a:spcPct val="90000"/>
              </a:lnSpc>
              <a:spcBef>
                <a:spcPts val="0"/>
              </a:spcBef>
              <a:buFont typeface="Arial" panose="020B0604020202020204" pitchFamily="34" charset="0"/>
              <a:buNone/>
              <a:tabLst/>
              <a:defRPr sz="1050" b="0" cap="none">
                <a:solidFill>
                  <a:schemeClr val="accent1"/>
                </a:solidFill>
              </a:defRPr>
            </a:lvl2pPr>
            <a:lvl3pPr marL="0" indent="0">
              <a:buNone/>
              <a:tabLst/>
              <a:defRPr sz="1500" b="1" cap="all"/>
            </a:lvl3pPr>
            <a:lvl4pPr marL="0" indent="0">
              <a:buNone/>
              <a:tabLst/>
              <a:defRPr sz="1500" b="1" cap="all"/>
            </a:lvl4pPr>
            <a:lvl5pPr marL="0" indent="0">
              <a:buNone/>
              <a:tabLst/>
              <a:defRPr sz="1500" b="1" cap="all"/>
            </a:lvl5pPr>
          </a:lstStyle>
          <a:p>
            <a:r>
              <a:rPr lang="en-GB" noProof="0" dirty="0"/>
              <a:t>Part title</a:t>
            </a:r>
          </a:p>
        </p:txBody>
      </p:sp>
      <p:sp>
        <p:nvSpPr>
          <p:cNvPr id="14" name="Espace réservé du texte 12">
            <a:extLst>
              <a:ext uri="{FF2B5EF4-FFF2-40B4-BE49-F238E27FC236}">
                <a16:creationId xmlns:a16="http://schemas.microsoft.com/office/drawing/2014/main" id="{90896ABD-2DB8-45E3-9D11-DFC204093E25}"/>
              </a:ext>
            </a:extLst>
          </p:cNvPr>
          <p:cNvSpPr>
            <a:spLocks noGrp="1"/>
          </p:cNvSpPr>
          <p:nvPr>
            <p:ph type="body" sz="quarter" idx="39" hasCustomPrompt="1"/>
          </p:nvPr>
        </p:nvSpPr>
        <p:spPr>
          <a:xfrm>
            <a:off x="1502657" y="2289905"/>
            <a:ext cx="481264" cy="307777"/>
          </a:xfrm>
          <a:prstGeom prst="rect">
            <a:avLst/>
          </a:prstGeom>
        </p:spPr>
        <p:txBody>
          <a:bodyPr lIns="0" tIns="0" rIns="0" bIns="0" anchor="b" anchorCtr="0">
            <a:spAutoFit/>
          </a:bodyPr>
          <a:lstStyle>
            <a:lvl1pPr marL="0" indent="0" algn="l">
              <a:lnSpc>
                <a:spcPct val="100000"/>
              </a:lnSpc>
              <a:spcBef>
                <a:spcPts val="0"/>
              </a:spcBef>
              <a:buNone/>
              <a:defRPr sz="2000" b="0">
                <a:solidFill>
                  <a:schemeClr val="accent1"/>
                </a:solidFill>
                <a:latin typeface="+mj-lt"/>
              </a:defRPr>
            </a:lvl1pPr>
          </a:lstStyle>
          <a:p>
            <a:r>
              <a:rPr lang="en-GB" noProof="0" dirty="0"/>
              <a:t>02</a:t>
            </a:r>
          </a:p>
        </p:txBody>
      </p:sp>
      <p:sp>
        <p:nvSpPr>
          <p:cNvPr id="15" name="Espace réservé du texte 12">
            <a:extLst>
              <a:ext uri="{FF2B5EF4-FFF2-40B4-BE49-F238E27FC236}">
                <a16:creationId xmlns:a16="http://schemas.microsoft.com/office/drawing/2014/main" id="{2A997D23-2302-4814-A181-1BB59782BF28}"/>
              </a:ext>
            </a:extLst>
          </p:cNvPr>
          <p:cNvSpPr>
            <a:spLocks noGrp="1"/>
          </p:cNvSpPr>
          <p:nvPr>
            <p:ph type="body" sz="quarter" idx="43" hasCustomPrompt="1"/>
          </p:nvPr>
        </p:nvSpPr>
        <p:spPr>
          <a:xfrm>
            <a:off x="1615439" y="3791725"/>
            <a:ext cx="330381" cy="197683"/>
          </a:xfrm>
          <a:prstGeom prst="rect">
            <a:avLst/>
          </a:prstGeom>
        </p:spPr>
        <p:txBody>
          <a:bodyPr wrap="square" lIns="0" tIns="0" rIns="0" bIns="0" anchor="t" anchorCtr="0">
            <a:spAutoFit/>
          </a:bodyPr>
          <a:lstStyle>
            <a:lvl1pPr marL="0" indent="0" algn="l" defTabSz="915067" rtl="0" eaLnBrk="1" latinLnBrk="0" hangingPunct="1">
              <a:lnSpc>
                <a:spcPct val="70000"/>
              </a:lnSpc>
              <a:spcBef>
                <a:spcPts val="0"/>
              </a:spcBef>
              <a:buClr>
                <a:schemeClr val="accent1"/>
              </a:buClr>
              <a:buFont typeface="Wingdings" pitchFamily="2" charset="2"/>
              <a:buNone/>
              <a:defRPr lang="en-GB" sz="1800" b="0" i="0" kern="1200" baseline="0" noProof="0" dirty="0">
                <a:gradFill>
                  <a:gsLst>
                    <a:gs pos="0">
                      <a:schemeClr val="accent1"/>
                    </a:gs>
                    <a:gs pos="100000">
                      <a:schemeClr val="tx1"/>
                    </a:gs>
                  </a:gsLst>
                  <a:lin ang="5400000" scaled="1"/>
                </a:gradFill>
                <a:latin typeface="+mn-lt"/>
                <a:ea typeface="+mn-ea"/>
                <a:cs typeface="Arial" pitchFamily="34" charset="0"/>
              </a:defRPr>
            </a:lvl1pPr>
          </a:lstStyle>
          <a:p>
            <a:r>
              <a:rPr lang="en-GB" noProof="0" dirty="0"/>
              <a:t>|</a:t>
            </a:r>
          </a:p>
        </p:txBody>
      </p:sp>
      <p:sp>
        <p:nvSpPr>
          <p:cNvPr id="16" name="Espace réservé du texte 18">
            <a:extLst>
              <a:ext uri="{FF2B5EF4-FFF2-40B4-BE49-F238E27FC236}">
                <a16:creationId xmlns:a16="http://schemas.microsoft.com/office/drawing/2014/main" id="{31915861-BEA1-4BE2-9820-FD61F69BEE5E}"/>
              </a:ext>
            </a:extLst>
          </p:cNvPr>
          <p:cNvSpPr>
            <a:spLocks noGrp="1"/>
          </p:cNvSpPr>
          <p:nvPr>
            <p:ph type="body" sz="quarter" idx="44" hasCustomPrompt="1"/>
          </p:nvPr>
        </p:nvSpPr>
        <p:spPr>
          <a:xfrm>
            <a:off x="1502657" y="4023013"/>
            <a:ext cx="2931231" cy="186974"/>
          </a:xfrm>
          <a:prstGeom prst="rect">
            <a:avLst/>
          </a:prstGeom>
        </p:spPr>
        <p:txBody>
          <a:bodyPr wrap="square" lIns="0" tIns="0" rIns="0" bIns="0" anchor="t" anchorCtr="0">
            <a:spAutoFit/>
          </a:bodyPr>
          <a:lstStyle>
            <a:lvl1pPr marL="0" indent="0" algn="l">
              <a:lnSpc>
                <a:spcPct val="90000"/>
              </a:lnSpc>
              <a:spcBef>
                <a:spcPts val="0"/>
              </a:spcBef>
              <a:buFont typeface="Arial" panose="020B0604020202020204" pitchFamily="34" charset="0"/>
              <a:buNone/>
              <a:tabLst/>
              <a:defRPr sz="1350" b="1" cap="none" baseline="0">
                <a:solidFill>
                  <a:schemeClr val="tx2"/>
                </a:solidFill>
              </a:defRPr>
            </a:lvl1pPr>
            <a:lvl2pPr marL="0" indent="0">
              <a:lnSpc>
                <a:spcPct val="90000"/>
              </a:lnSpc>
              <a:spcBef>
                <a:spcPts val="0"/>
              </a:spcBef>
              <a:buFont typeface="Arial" panose="020B0604020202020204" pitchFamily="34" charset="0"/>
              <a:buNone/>
              <a:tabLst/>
              <a:defRPr sz="1050" b="0" cap="none">
                <a:solidFill>
                  <a:schemeClr val="accent1"/>
                </a:solidFill>
              </a:defRPr>
            </a:lvl2pPr>
            <a:lvl3pPr marL="0" indent="0">
              <a:buNone/>
              <a:tabLst/>
              <a:defRPr sz="1500" b="1" cap="all"/>
            </a:lvl3pPr>
            <a:lvl4pPr marL="0" indent="0">
              <a:buNone/>
              <a:tabLst/>
              <a:defRPr sz="1500" b="1" cap="all"/>
            </a:lvl4pPr>
            <a:lvl5pPr marL="0" indent="0">
              <a:buNone/>
              <a:tabLst/>
              <a:defRPr sz="1500" b="1" cap="all"/>
            </a:lvl5pPr>
          </a:lstStyle>
          <a:p>
            <a:r>
              <a:rPr lang="en-GB" noProof="0" dirty="0"/>
              <a:t>Part title</a:t>
            </a:r>
          </a:p>
        </p:txBody>
      </p:sp>
      <p:sp>
        <p:nvSpPr>
          <p:cNvPr id="17" name="Espace réservé du texte 12">
            <a:extLst>
              <a:ext uri="{FF2B5EF4-FFF2-40B4-BE49-F238E27FC236}">
                <a16:creationId xmlns:a16="http://schemas.microsoft.com/office/drawing/2014/main" id="{6D4CAEA7-9180-42FB-8D51-9E432AEC85D4}"/>
              </a:ext>
            </a:extLst>
          </p:cNvPr>
          <p:cNvSpPr>
            <a:spLocks noGrp="1"/>
          </p:cNvSpPr>
          <p:nvPr>
            <p:ph type="body" sz="quarter" idx="45" hasCustomPrompt="1"/>
          </p:nvPr>
        </p:nvSpPr>
        <p:spPr>
          <a:xfrm>
            <a:off x="1502657" y="3471005"/>
            <a:ext cx="481264" cy="307777"/>
          </a:xfrm>
          <a:prstGeom prst="rect">
            <a:avLst/>
          </a:prstGeom>
        </p:spPr>
        <p:txBody>
          <a:bodyPr lIns="0" tIns="0" rIns="0" bIns="0" anchor="b" anchorCtr="0">
            <a:spAutoFit/>
          </a:bodyPr>
          <a:lstStyle>
            <a:lvl1pPr marL="0" indent="0" algn="l">
              <a:lnSpc>
                <a:spcPct val="100000"/>
              </a:lnSpc>
              <a:spcBef>
                <a:spcPts val="0"/>
              </a:spcBef>
              <a:buNone/>
              <a:defRPr sz="2000" b="0">
                <a:solidFill>
                  <a:schemeClr val="accent1"/>
                </a:solidFill>
                <a:latin typeface="+mj-lt"/>
              </a:defRPr>
            </a:lvl1pPr>
          </a:lstStyle>
          <a:p>
            <a:r>
              <a:rPr lang="en-GB" noProof="0" dirty="0"/>
              <a:t>03</a:t>
            </a:r>
          </a:p>
        </p:txBody>
      </p:sp>
      <p:sp>
        <p:nvSpPr>
          <p:cNvPr id="18" name="Espace réservé du texte 12">
            <a:extLst>
              <a:ext uri="{FF2B5EF4-FFF2-40B4-BE49-F238E27FC236}">
                <a16:creationId xmlns:a16="http://schemas.microsoft.com/office/drawing/2014/main" id="{2F7A1BBB-6777-4A51-9BE8-A09C47FEE280}"/>
              </a:ext>
            </a:extLst>
          </p:cNvPr>
          <p:cNvSpPr>
            <a:spLocks noGrp="1"/>
          </p:cNvSpPr>
          <p:nvPr>
            <p:ph type="body" sz="quarter" idx="46" hasCustomPrompt="1"/>
          </p:nvPr>
        </p:nvSpPr>
        <p:spPr>
          <a:xfrm>
            <a:off x="5722619" y="1435875"/>
            <a:ext cx="330381" cy="197683"/>
          </a:xfrm>
          <a:prstGeom prst="rect">
            <a:avLst/>
          </a:prstGeom>
        </p:spPr>
        <p:txBody>
          <a:bodyPr wrap="square" lIns="0" tIns="0" rIns="0" bIns="0" anchor="t" anchorCtr="0">
            <a:spAutoFit/>
          </a:bodyPr>
          <a:lstStyle>
            <a:lvl1pPr marL="0" indent="0" algn="l" defTabSz="915067" rtl="0" eaLnBrk="1" latinLnBrk="0" hangingPunct="1">
              <a:lnSpc>
                <a:spcPct val="70000"/>
              </a:lnSpc>
              <a:spcBef>
                <a:spcPts val="0"/>
              </a:spcBef>
              <a:buClr>
                <a:schemeClr val="accent1"/>
              </a:buClr>
              <a:buFont typeface="Wingdings" pitchFamily="2" charset="2"/>
              <a:buNone/>
              <a:defRPr lang="en-GB" sz="1800" b="0" i="0" kern="1200" baseline="0" noProof="0" dirty="0">
                <a:gradFill>
                  <a:gsLst>
                    <a:gs pos="0">
                      <a:schemeClr val="accent1"/>
                    </a:gs>
                    <a:gs pos="100000">
                      <a:schemeClr val="tx1"/>
                    </a:gs>
                  </a:gsLst>
                  <a:lin ang="5400000" scaled="1"/>
                </a:gradFill>
                <a:latin typeface="+mn-lt"/>
                <a:ea typeface="+mn-ea"/>
                <a:cs typeface="Arial" pitchFamily="34" charset="0"/>
              </a:defRPr>
            </a:lvl1pPr>
          </a:lstStyle>
          <a:p>
            <a:r>
              <a:rPr lang="en-GB" noProof="0" dirty="0"/>
              <a:t>|</a:t>
            </a:r>
          </a:p>
        </p:txBody>
      </p:sp>
      <p:sp>
        <p:nvSpPr>
          <p:cNvPr id="19" name="Espace réservé du texte 18">
            <a:extLst>
              <a:ext uri="{FF2B5EF4-FFF2-40B4-BE49-F238E27FC236}">
                <a16:creationId xmlns:a16="http://schemas.microsoft.com/office/drawing/2014/main" id="{A6FE8267-9C90-4C1D-AB2F-3D28E1DF52E7}"/>
              </a:ext>
            </a:extLst>
          </p:cNvPr>
          <p:cNvSpPr>
            <a:spLocks noGrp="1"/>
          </p:cNvSpPr>
          <p:nvPr>
            <p:ph type="body" sz="quarter" idx="47" hasCustomPrompt="1"/>
          </p:nvPr>
        </p:nvSpPr>
        <p:spPr>
          <a:xfrm>
            <a:off x="5609837" y="1667163"/>
            <a:ext cx="2931231" cy="186974"/>
          </a:xfrm>
          <a:prstGeom prst="rect">
            <a:avLst/>
          </a:prstGeom>
        </p:spPr>
        <p:txBody>
          <a:bodyPr wrap="square" lIns="0" tIns="0" rIns="0" bIns="0" anchor="t" anchorCtr="0">
            <a:spAutoFit/>
          </a:bodyPr>
          <a:lstStyle>
            <a:lvl1pPr marL="0" indent="0" algn="l">
              <a:lnSpc>
                <a:spcPct val="90000"/>
              </a:lnSpc>
              <a:spcBef>
                <a:spcPts val="0"/>
              </a:spcBef>
              <a:buFont typeface="Arial" panose="020B0604020202020204" pitchFamily="34" charset="0"/>
              <a:buNone/>
              <a:tabLst/>
              <a:defRPr sz="1350" b="1" cap="none" baseline="0">
                <a:solidFill>
                  <a:schemeClr val="tx2"/>
                </a:solidFill>
              </a:defRPr>
            </a:lvl1pPr>
            <a:lvl2pPr marL="0" indent="0">
              <a:lnSpc>
                <a:spcPct val="90000"/>
              </a:lnSpc>
              <a:spcBef>
                <a:spcPts val="0"/>
              </a:spcBef>
              <a:buFont typeface="Arial" panose="020B0604020202020204" pitchFamily="34" charset="0"/>
              <a:buNone/>
              <a:tabLst/>
              <a:defRPr sz="1050" b="0" cap="none">
                <a:solidFill>
                  <a:schemeClr val="accent1"/>
                </a:solidFill>
              </a:defRPr>
            </a:lvl2pPr>
            <a:lvl3pPr marL="0" indent="0">
              <a:buNone/>
              <a:tabLst/>
              <a:defRPr sz="1500" b="1" cap="all"/>
            </a:lvl3pPr>
            <a:lvl4pPr marL="0" indent="0">
              <a:buNone/>
              <a:tabLst/>
              <a:defRPr sz="1500" b="1" cap="all"/>
            </a:lvl4pPr>
            <a:lvl5pPr marL="0" indent="0">
              <a:buNone/>
              <a:tabLst/>
              <a:defRPr sz="1500" b="1" cap="all"/>
            </a:lvl5pPr>
          </a:lstStyle>
          <a:p>
            <a:r>
              <a:rPr lang="en-GB" noProof="0" dirty="0"/>
              <a:t>Part title</a:t>
            </a:r>
          </a:p>
        </p:txBody>
      </p:sp>
      <p:sp>
        <p:nvSpPr>
          <p:cNvPr id="20" name="Espace réservé du texte 12">
            <a:extLst>
              <a:ext uri="{FF2B5EF4-FFF2-40B4-BE49-F238E27FC236}">
                <a16:creationId xmlns:a16="http://schemas.microsoft.com/office/drawing/2014/main" id="{E2D8F071-1674-4659-8AE2-EA5C61295D2A}"/>
              </a:ext>
            </a:extLst>
          </p:cNvPr>
          <p:cNvSpPr>
            <a:spLocks noGrp="1"/>
          </p:cNvSpPr>
          <p:nvPr>
            <p:ph type="body" sz="quarter" idx="48" hasCustomPrompt="1"/>
          </p:nvPr>
        </p:nvSpPr>
        <p:spPr>
          <a:xfrm>
            <a:off x="5609837" y="1115155"/>
            <a:ext cx="481264" cy="307777"/>
          </a:xfrm>
          <a:prstGeom prst="rect">
            <a:avLst/>
          </a:prstGeom>
        </p:spPr>
        <p:txBody>
          <a:bodyPr lIns="0" tIns="0" rIns="0" bIns="0" anchor="b" anchorCtr="0">
            <a:spAutoFit/>
          </a:bodyPr>
          <a:lstStyle>
            <a:lvl1pPr marL="0" indent="0" algn="l">
              <a:lnSpc>
                <a:spcPct val="100000"/>
              </a:lnSpc>
              <a:spcBef>
                <a:spcPts val="0"/>
              </a:spcBef>
              <a:buNone/>
              <a:defRPr sz="2000" b="0">
                <a:solidFill>
                  <a:schemeClr val="accent1"/>
                </a:solidFill>
                <a:latin typeface="+mj-lt"/>
              </a:defRPr>
            </a:lvl1pPr>
          </a:lstStyle>
          <a:p>
            <a:r>
              <a:rPr lang="en-GB" noProof="0" dirty="0"/>
              <a:t>04</a:t>
            </a:r>
          </a:p>
        </p:txBody>
      </p:sp>
      <p:sp>
        <p:nvSpPr>
          <p:cNvPr id="21" name="Espace réservé du texte 12">
            <a:extLst>
              <a:ext uri="{FF2B5EF4-FFF2-40B4-BE49-F238E27FC236}">
                <a16:creationId xmlns:a16="http://schemas.microsoft.com/office/drawing/2014/main" id="{CD515270-43AC-4900-A0A6-28051461CCE4}"/>
              </a:ext>
            </a:extLst>
          </p:cNvPr>
          <p:cNvSpPr>
            <a:spLocks noGrp="1"/>
          </p:cNvSpPr>
          <p:nvPr>
            <p:ph type="body" sz="quarter" idx="49" hasCustomPrompt="1"/>
          </p:nvPr>
        </p:nvSpPr>
        <p:spPr>
          <a:xfrm>
            <a:off x="5722619" y="2610625"/>
            <a:ext cx="330381" cy="197683"/>
          </a:xfrm>
          <a:prstGeom prst="rect">
            <a:avLst/>
          </a:prstGeom>
        </p:spPr>
        <p:txBody>
          <a:bodyPr wrap="square" lIns="0" tIns="0" rIns="0" bIns="0" anchor="t" anchorCtr="0">
            <a:spAutoFit/>
          </a:bodyPr>
          <a:lstStyle>
            <a:lvl1pPr marL="0" indent="0" algn="l" defTabSz="915067" rtl="0" eaLnBrk="1" latinLnBrk="0" hangingPunct="1">
              <a:lnSpc>
                <a:spcPct val="70000"/>
              </a:lnSpc>
              <a:spcBef>
                <a:spcPts val="0"/>
              </a:spcBef>
              <a:buClr>
                <a:schemeClr val="accent1"/>
              </a:buClr>
              <a:buFont typeface="Wingdings" pitchFamily="2" charset="2"/>
              <a:buNone/>
              <a:defRPr lang="en-GB" sz="1800" b="0" i="0" kern="1200" baseline="0" noProof="0" dirty="0">
                <a:gradFill>
                  <a:gsLst>
                    <a:gs pos="0">
                      <a:schemeClr val="accent1"/>
                    </a:gs>
                    <a:gs pos="100000">
                      <a:schemeClr val="tx1"/>
                    </a:gs>
                  </a:gsLst>
                  <a:lin ang="5400000" scaled="1"/>
                </a:gradFill>
                <a:latin typeface="+mn-lt"/>
                <a:ea typeface="+mn-ea"/>
                <a:cs typeface="Arial" pitchFamily="34" charset="0"/>
              </a:defRPr>
            </a:lvl1pPr>
          </a:lstStyle>
          <a:p>
            <a:r>
              <a:rPr lang="en-GB" noProof="0" dirty="0"/>
              <a:t>|</a:t>
            </a:r>
          </a:p>
        </p:txBody>
      </p:sp>
      <p:sp>
        <p:nvSpPr>
          <p:cNvPr id="22" name="Espace réservé du texte 18">
            <a:extLst>
              <a:ext uri="{FF2B5EF4-FFF2-40B4-BE49-F238E27FC236}">
                <a16:creationId xmlns:a16="http://schemas.microsoft.com/office/drawing/2014/main" id="{AD482873-8F59-44F9-AA47-AE7E0A0790E7}"/>
              </a:ext>
            </a:extLst>
          </p:cNvPr>
          <p:cNvSpPr>
            <a:spLocks noGrp="1"/>
          </p:cNvSpPr>
          <p:nvPr>
            <p:ph type="body" sz="quarter" idx="50" hasCustomPrompt="1"/>
          </p:nvPr>
        </p:nvSpPr>
        <p:spPr>
          <a:xfrm>
            <a:off x="5609837" y="2841913"/>
            <a:ext cx="2931231" cy="186974"/>
          </a:xfrm>
          <a:prstGeom prst="rect">
            <a:avLst/>
          </a:prstGeom>
        </p:spPr>
        <p:txBody>
          <a:bodyPr wrap="square" lIns="0" tIns="0" rIns="0" bIns="0" anchor="t" anchorCtr="0">
            <a:spAutoFit/>
          </a:bodyPr>
          <a:lstStyle>
            <a:lvl1pPr marL="0" indent="0" algn="l">
              <a:lnSpc>
                <a:spcPct val="90000"/>
              </a:lnSpc>
              <a:spcBef>
                <a:spcPts val="0"/>
              </a:spcBef>
              <a:buFont typeface="Arial" panose="020B0604020202020204" pitchFamily="34" charset="0"/>
              <a:buNone/>
              <a:tabLst/>
              <a:defRPr sz="1350" b="1" cap="none" baseline="0">
                <a:solidFill>
                  <a:schemeClr val="tx2"/>
                </a:solidFill>
              </a:defRPr>
            </a:lvl1pPr>
            <a:lvl2pPr marL="0" indent="0">
              <a:lnSpc>
                <a:spcPct val="90000"/>
              </a:lnSpc>
              <a:spcBef>
                <a:spcPts val="0"/>
              </a:spcBef>
              <a:buFont typeface="Arial" panose="020B0604020202020204" pitchFamily="34" charset="0"/>
              <a:buNone/>
              <a:tabLst/>
              <a:defRPr sz="1050" b="0" cap="none">
                <a:solidFill>
                  <a:schemeClr val="accent1"/>
                </a:solidFill>
              </a:defRPr>
            </a:lvl2pPr>
            <a:lvl3pPr marL="0" indent="0">
              <a:buNone/>
              <a:tabLst/>
              <a:defRPr sz="1500" b="1" cap="all"/>
            </a:lvl3pPr>
            <a:lvl4pPr marL="0" indent="0">
              <a:buNone/>
              <a:tabLst/>
              <a:defRPr sz="1500" b="1" cap="all"/>
            </a:lvl4pPr>
            <a:lvl5pPr marL="0" indent="0">
              <a:buNone/>
              <a:tabLst/>
              <a:defRPr sz="1500" b="1" cap="all"/>
            </a:lvl5pPr>
          </a:lstStyle>
          <a:p>
            <a:r>
              <a:rPr lang="en-GB" noProof="0" dirty="0"/>
              <a:t>Part title</a:t>
            </a:r>
          </a:p>
        </p:txBody>
      </p:sp>
      <p:sp>
        <p:nvSpPr>
          <p:cNvPr id="23" name="Espace réservé du texte 12">
            <a:extLst>
              <a:ext uri="{FF2B5EF4-FFF2-40B4-BE49-F238E27FC236}">
                <a16:creationId xmlns:a16="http://schemas.microsoft.com/office/drawing/2014/main" id="{A7A143B4-4E3D-4D1B-9C7D-F703929996FD}"/>
              </a:ext>
            </a:extLst>
          </p:cNvPr>
          <p:cNvSpPr>
            <a:spLocks noGrp="1"/>
          </p:cNvSpPr>
          <p:nvPr>
            <p:ph type="body" sz="quarter" idx="51" hasCustomPrompt="1"/>
          </p:nvPr>
        </p:nvSpPr>
        <p:spPr>
          <a:xfrm>
            <a:off x="5609837" y="2289905"/>
            <a:ext cx="481264" cy="307777"/>
          </a:xfrm>
          <a:prstGeom prst="rect">
            <a:avLst/>
          </a:prstGeom>
        </p:spPr>
        <p:txBody>
          <a:bodyPr lIns="0" tIns="0" rIns="0" bIns="0" anchor="b" anchorCtr="0">
            <a:spAutoFit/>
          </a:bodyPr>
          <a:lstStyle>
            <a:lvl1pPr marL="0" indent="0" algn="l">
              <a:lnSpc>
                <a:spcPct val="100000"/>
              </a:lnSpc>
              <a:spcBef>
                <a:spcPts val="0"/>
              </a:spcBef>
              <a:buNone/>
              <a:defRPr sz="2000" b="0">
                <a:solidFill>
                  <a:schemeClr val="accent1"/>
                </a:solidFill>
                <a:latin typeface="+mj-lt"/>
              </a:defRPr>
            </a:lvl1pPr>
          </a:lstStyle>
          <a:p>
            <a:r>
              <a:rPr lang="en-GB" noProof="0" dirty="0"/>
              <a:t>05</a:t>
            </a:r>
          </a:p>
        </p:txBody>
      </p:sp>
      <p:sp>
        <p:nvSpPr>
          <p:cNvPr id="24" name="Espace réservé du texte 12">
            <a:extLst>
              <a:ext uri="{FF2B5EF4-FFF2-40B4-BE49-F238E27FC236}">
                <a16:creationId xmlns:a16="http://schemas.microsoft.com/office/drawing/2014/main" id="{482FD671-50B7-4243-BDE4-41F913FEFBAC}"/>
              </a:ext>
            </a:extLst>
          </p:cNvPr>
          <p:cNvSpPr>
            <a:spLocks noGrp="1"/>
          </p:cNvSpPr>
          <p:nvPr>
            <p:ph type="body" sz="quarter" idx="52" hasCustomPrompt="1"/>
          </p:nvPr>
        </p:nvSpPr>
        <p:spPr>
          <a:xfrm>
            <a:off x="5722619" y="3791725"/>
            <a:ext cx="330381" cy="197683"/>
          </a:xfrm>
          <a:prstGeom prst="rect">
            <a:avLst/>
          </a:prstGeom>
        </p:spPr>
        <p:txBody>
          <a:bodyPr wrap="square" lIns="0" tIns="0" rIns="0" bIns="0" anchor="t" anchorCtr="0">
            <a:spAutoFit/>
          </a:bodyPr>
          <a:lstStyle>
            <a:lvl1pPr marL="0" indent="0" algn="l" defTabSz="915067" rtl="0" eaLnBrk="1" latinLnBrk="0" hangingPunct="1">
              <a:lnSpc>
                <a:spcPct val="70000"/>
              </a:lnSpc>
              <a:spcBef>
                <a:spcPts val="0"/>
              </a:spcBef>
              <a:buClr>
                <a:schemeClr val="accent1"/>
              </a:buClr>
              <a:buFont typeface="Wingdings" pitchFamily="2" charset="2"/>
              <a:buNone/>
              <a:defRPr lang="en-GB" sz="1800" b="0" i="0" kern="1200" baseline="0" noProof="0" dirty="0">
                <a:gradFill>
                  <a:gsLst>
                    <a:gs pos="0">
                      <a:schemeClr val="accent1"/>
                    </a:gs>
                    <a:gs pos="100000">
                      <a:schemeClr val="tx1"/>
                    </a:gs>
                  </a:gsLst>
                  <a:lin ang="5400000" scaled="1"/>
                </a:gradFill>
                <a:latin typeface="+mn-lt"/>
                <a:ea typeface="+mn-ea"/>
                <a:cs typeface="Arial" pitchFamily="34" charset="0"/>
              </a:defRPr>
            </a:lvl1pPr>
          </a:lstStyle>
          <a:p>
            <a:r>
              <a:rPr lang="en-GB" noProof="0" dirty="0"/>
              <a:t>|</a:t>
            </a:r>
          </a:p>
        </p:txBody>
      </p:sp>
      <p:sp>
        <p:nvSpPr>
          <p:cNvPr id="25" name="Espace réservé du texte 18">
            <a:extLst>
              <a:ext uri="{FF2B5EF4-FFF2-40B4-BE49-F238E27FC236}">
                <a16:creationId xmlns:a16="http://schemas.microsoft.com/office/drawing/2014/main" id="{12B75139-0488-42FE-B16B-FF5E9C38C1AF}"/>
              </a:ext>
            </a:extLst>
          </p:cNvPr>
          <p:cNvSpPr>
            <a:spLocks noGrp="1"/>
          </p:cNvSpPr>
          <p:nvPr>
            <p:ph type="body" sz="quarter" idx="53" hasCustomPrompt="1"/>
          </p:nvPr>
        </p:nvSpPr>
        <p:spPr>
          <a:xfrm>
            <a:off x="5609837" y="4023013"/>
            <a:ext cx="2931231" cy="186974"/>
          </a:xfrm>
          <a:prstGeom prst="rect">
            <a:avLst/>
          </a:prstGeom>
        </p:spPr>
        <p:txBody>
          <a:bodyPr wrap="square" lIns="0" tIns="0" rIns="0" bIns="0" anchor="t" anchorCtr="0">
            <a:spAutoFit/>
          </a:bodyPr>
          <a:lstStyle>
            <a:lvl1pPr marL="0" indent="0" algn="l">
              <a:lnSpc>
                <a:spcPct val="90000"/>
              </a:lnSpc>
              <a:spcBef>
                <a:spcPts val="0"/>
              </a:spcBef>
              <a:buFont typeface="Arial" panose="020B0604020202020204" pitchFamily="34" charset="0"/>
              <a:buNone/>
              <a:tabLst/>
              <a:defRPr sz="1350" b="1" cap="none" baseline="0">
                <a:solidFill>
                  <a:schemeClr val="tx2"/>
                </a:solidFill>
              </a:defRPr>
            </a:lvl1pPr>
            <a:lvl2pPr marL="0" indent="0">
              <a:lnSpc>
                <a:spcPct val="90000"/>
              </a:lnSpc>
              <a:spcBef>
                <a:spcPts val="0"/>
              </a:spcBef>
              <a:buFont typeface="Arial" panose="020B0604020202020204" pitchFamily="34" charset="0"/>
              <a:buNone/>
              <a:tabLst/>
              <a:defRPr sz="1050" b="0" cap="none">
                <a:solidFill>
                  <a:schemeClr val="accent1"/>
                </a:solidFill>
              </a:defRPr>
            </a:lvl2pPr>
            <a:lvl3pPr marL="0" indent="0">
              <a:buNone/>
              <a:tabLst/>
              <a:defRPr sz="1500" b="1" cap="all"/>
            </a:lvl3pPr>
            <a:lvl4pPr marL="0" indent="0">
              <a:buNone/>
              <a:tabLst/>
              <a:defRPr sz="1500" b="1" cap="all"/>
            </a:lvl4pPr>
            <a:lvl5pPr marL="0" indent="0">
              <a:buNone/>
              <a:tabLst/>
              <a:defRPr sz="1500" b="1" cap="all"/>
            </a:lvl5pPr>
          </a:lstStyle>
          <a:p>
            <a:r>
              <a:rPr lang="en-GB" noProof="0" dirty="0"/>
              <a:t>Part title</a:t>
            </a:r>
          </a:p>
        </p:txBody>
      </p:sp>
      <p:sp>
        <p:nvSpPr>
          <p:cNvPr id="26" name="Espace réservé du texte 12">
            <a:extLst>
              <a:ext uri="{FF2B5EF4-FFF2-40B4-BE49-F238E27FC236}">
                <a16:creationId xmlns:a16="http://schemas.microsoft.com/office/drawing/2014/main" id="{F732F2DD-7975-4E7B-872E-ACE4E87EDB1A}"/>
              </a:ext>
            </a:extLst>
          </p:cNvPr>
          <p:cNvSpPr>
            <a:spLocks noGrp="1"/>
          </p:cNvSpPr>
          <p:nvPr>
            <p:ph type="body" sz="quarter" idx="54" hasCustomPrompt="1"/>
          </p:nvPr>
        </p:nvSpPr>
        <p:spPr>
          <a:xfrm>
            <a:off x="5609837" y="3471005"/>
            <a:ext cx="481264" cy="307777"/>
          </a:xfrm>
          <a:prstGeom prst="rect">
            <a:avLst/>
          </a:prstGeom>
        </p:spPr>
        <p:txBody>
          <a:bodyPr lIns="0" tIns="0" rIns="0" bIns="0" anchor="b" anchorCtr="0">
            <a:spAutoFit/>
          </a:bodyPr>
          <a:lstStyle>
            <a:lvl1pPr marL="0" indent="0" algn="l">
              <a:lnSpc>
                <a:spcPct val="100000"/>
              </a:lnSpc>
              <a:spcBef>
                <a:spcPts val="0"/>
              </a:spcBef>
              <a:buNone/>
              <a:defRPr sz="2000" b="0">
                <a:solidFill>
                  <a:schemeClr val="accent1"/>
                </a:solidFill>
                <a:latin typeface="+mj-lt"/>
              </a:defRPr>
            </a:lvl1pPr>
          </a:lstStyle>
          <a:p>
            <a:r>
              <a:rPr lang="en-GB" noProof="0" dirty="0"/>
              <a:t>06</a:t>
            </a:r>
          </a:p>
        </p:txBody>
      </p:sp>
      <p:sp>
        <p:nvSpPr>
          <p:cNvPr id="27" name="Espace réservé du pied de page 4">
            <a:extLst>
              <a:ext uri="{FF2B5EF4-FFF2-40B4-BE49-F238E27FC236}">
                <a16:creationId xmlns:a16="http://schemas.microsoft.com/office/drawing/2014/main" id="{9451413B-5451-2984-8B2D-A6F9405B1306}"/>
              </a:ext>
            </a:extLst>
          </p:cNvPr>
          <p:cNvSpPr>
            <a:spLocks noGrp="1"/>
          </p:cNvSpPr>
          <p:nvPr>
            <p:ph type="ftr" sz="quarter" idx="3"/>
          </p:nvPr>
        </p:nvSpPr>
        <p:spPr>
          <a:xfrm>
            <a:off x="506983" y="4759334"/>
            <a:ext cx="6708203" cy="129416"/>
          </a:xfrm>
          <a:prstGeom prst="rect">
            <a:avLst/>
          </a:prstGeom>
        </p:spPr>
        <p:txBody>
          <a:bodyPr vert="horz" lIns="91440" tIns="45720" rIns="91440" bIns="45720" rtlCol="0" anchor="ctr"/>
          <a:lstStyle>
            <a:lvl1pPr algn="l">
              <a:defRPr sz="800">
                <a:solidFill>
                  <a:schemeClr val="bg2">
                    <a:lumMod val="60000"/>
                    <a:lumOff val="40000"/>
                  </a:schemeClr>
                </a:solidFill>
              </a:defRPr>
            </a:lvl1pPr>
          </a:lstStyle>
          <a:p>
            <a:r>
              <a:rPr lang="en-US"/>
              <a:t>Application Engineering / SED Spain / 14/03/2023</a:t>
            </a:r>
            <a:endParaRPr lang="fr-FR" dirty="0"/>
          </a:p>
        </p:txBody>
      </p:sp>
      <p:sp>
        <p:nvSpPr>
          <p:cNvPr id="3" name="Titre 2">
            <a:extLst>
              <a:ext uri="{FF2B5EF4-FFF2-40B4-BE49-F238E27FC236}">
                <a16:creationId xmlns:a16="http://schemas.microsoft.com/office/drawing/2014/main" id="{F5B1DC2F-D657-9282-433F-17C23CDD4BCE}"/>
              </a:ext>
            </a:extLst>
          </p:cNvPr>
          <p:cNvSpPr>
            <a:spLocks noGrp="1"/>
          </p:cNvSpPr>
          <p:nvPr>
            <p:ph type="title" hasCustomPrompt="1"/>
          </p:nvPr>
        </p:nvSpPr>
        <p:spPr/>
        <p:txBody>
          <a:bodyPr/>
          <a:lstStyle/>
          <a:p>
            <a:r>
              <a:rPr lang="en-US" dirty="0"/>
              <a:t>Click here to add a title </a:t>
            </a:r>
            <a:endParaRPr lang="fr-FR" dirty="0"/>
          </a:p>
        </p:txBody>
      </p:sp>
    </p:spTree>
    <p:extLst>
      <p:ext uri="{BB962C8B-B14F-4D97-AF65-F5344CB8AC3E}">
        <p14:creationId xmlns:p14="http://schemas.microsoft.com/office/powerpoint/2010/main" val="3934465856"/>
      </p:ext>
    </p:extLst>
  </p:cSld>
  <p:clrMapOvr>
    <a:masterClrMapping/>
  </p:clrMapOvr>
  <p:transition>
    <p:fade/>
  </p:transition>
  <p:extLst>
    <p:ext uri="{DCECCB84-F9BA-43D5-87BE-67443E8EF086}">
      <p15:sldGuideLst xmlns:p15="http://schemas.microsoft.com/office/powerpoint/2012/main">
        <p15:guide id="1" pos="5579"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_Whi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8B5E11D-EF93-41A8-A600-0E2A21B23E4D}"/>
              </a:ext>
            </a:extLst>
          </p:cNvPr>
          <p:cNvSpPr>
            <a:spLocks noGrp="1"/>
          </p:cNvSpPr>
          <p:nvPr>
            <p:ph type="title" hasCustomPrompt="1"/>
          </p:nvPr>
        </p:nvSpPr>
        <p:spPr/>
        <p:txBody>
          <a:bodyPr/>
          <a:lstStyle/>
          <a:p>
            <a:r>
              <a:rPr lang="en-US" dirty="0"/>
              <a:t>Click here to add a title </a:t>
            </a:r>
            <a:endParaRPr lang="fr-FR" dirty="0"/>
          </a:p>
        </p:txBody>
      </p:sp>
      <p:sp>
        <p:nvSpPr>
          <p:cNvPr id="5" name="Espace réservé du pied de page 4">
            <a:extLst>
              <a:ext uri="{FF2B5EF4-FFF2-40B4-BE49-F238E27FC236}">
                <a16:creationId xmlns:a16="http://schemas.microsoft.com/office/drawing/2014/main" id="{D62B4ADC-2F3D-9A7B-F4CB-9D3FBC2D1510}"/>
              </a:ext>
            </a:extLst>
          </p:cNvPr>
          <p:cNvSpPr>
            <a:spLocks noGrp="1"/>
          </p:cNvSpPr>
          <p:nvPr>
            <p:ph type="ftr" sz="quarter" idx="3"/>
          </p:nvPr>
        </p:nvSpPr>
        <p:spPr>
          <a:xfrm>
            <a:off x="506983" y="4759334"/>
            <a:ext cx="6708203" cy="129416"/>
          </a:xfrm>
          <a:prstGeom prst="rect">
            <a:avLst/>
          </a:prstGeom>
        </p:spPr>
        <p:txBody>
          <a:bodyPr vert="horz" lIns="91440" tIns="45720" rIns="91440" bIns="45720" rtlCol="0" anchor="ctr"/>
          <a:lstStyle>
            <a:lvl1pPr algn="l">
              <a:defRPr sz="800">
                <a:solidFill>
                  <a:schemeClr val="bg2">
                    <a:lumMod val="60000"/>
                    <a:lumOff val="40000"/>
                  </a:schemeClr>
                </a:solidFill>
              </a:defRPr>
            </a:lvl1pPr>
          </a:lstStyle>
          <a:p>
            <a:r>
              <a:rPr lang="en-US"/>
              <a:t>Application Engineering / SED Spain / 14/03/2023</a:t>
            </a:r>
            <a:endParaRPr lang="fr-FR" dirty="0"/>
          </a:p>
        </p:txBody>
      </p:sp>
      <p:sp>
        <p:nvSpPr>
          <p:cNvPr id="6" name="Espace réservé du contenu 3">
            <a:extLst>
              <a:ext uri="{FF2B5EF4-FFF2-40B4-BE49-F238E27FC236}">
                <a16:creationId xmlns:a16="http://schemas.microsoft.com/office/drawing/2014/main" id="{14E6BA19-6303-EEAE-18EC-0686F94CEE20}"/>
              </a:ext>
            </a:extLst>
          </p:cNvPr>
          <p:cNvSpPr>
            <a:spLocks noGrp="1"/>
          </p:cNvSpPr>
          <p:nvPr>
            <p:ph sz="quarter" idx="11"/>
          </p:nvPr>
        </p:nvSpPr>
        <p:spPr>
          <a:xfrm>
            <a:off x="287338" y="1017589"/>
            <a:ext cx="8569325" cy="3606800"/>
          </a:xfrm>
          <a:prstGeom prst="rect">
            <a:avLst/>
          </a:prstGeom>
        </p:spPr>
        <p:txBody>
          <a:bodyPr/>
          <a:lstStyle>
            <a:lvl1pPr marL="0" indent="0">
              <a:buNone/>
              <a:defRPr>
                <a:solidFill>
                  <a:schemeClr val="bg1"/>
                </a:solidFill>
              </a:defRPr>
            </a:lvl1pPr>
          </a:lstStyle>
          <a:p>
            <a:pPr lvl="0"/>
            <a:endParaRPr lang="fr-FR" dirty="0"/>
          </a:p>
        </p:txBody>
      </p:sp>
    </p:spTree>
    <p:extLst>
      <p:ext uri="{BB962C8B-B14F-4D97-AF65-F5344CB8AC3E}">
        <p14:creationId xmlns:p14="http://schemas.microsoft.com/office/powerpoint/2010/main" val="1118983735"/>
      </p:ext>
    </p:extLst>
  </p:cSld>
  <p:clrMapOvr>
    <a:masterClrMapping/>
  </p:clrMapOvr>
  <p:transition>
    <p:fade/>
  </p:transition>
  <p:extLst>
    <p:ext uri="{DCECCB84-F9BA-43D5-87BE-67443E8EF086}">
      <p15:sldGuideLst xmlns:p15="http://schemas.microsoft.com/office/powerpoint/2012/main">
        <p15:guide id="1" pos="5579"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TEXT_White">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3B9C1BD4-2402-4571-9F04-505A7FE75AF9}"/>
              </a:ext>
            </a:extLst>
          </p:cNvPr>
          <p:cNvSpPr>
            <a:spLocks noGrp="1"/>
          </p:cNvSpPr>
          <p:nvPr>
            <p:ph type="body" sz="quarter" idx="10" hasCustomPrompt="1"/>
          </p:nvPr>
        </p:nvSpPr>
        <p:spPr>
          <a:xfrm>
            <a:off x="287338" y="1017588"/>
            <a:ext cx="8569324" cy="3606800"/>
          </a:xfrm>
          <a:prstGeom prst="rect">
            <a:avLst/>
          </a:prstGeom>
        </p:spPr>
        <p:txBody>
          <a:bodyPr/>
          <a:lstStyle>
            <a:lvl1pPr>
              <a:lnSpc>
                <a:spcPct val="90000"/>
              </a:lnSpc>
              <a:spcBef>
                <a:spcPts val="800"/>
              </a:spcBef>
              <a:defRPr sz="1600" b="1">
                <a:solidFill>
                  <a:schemeClr val="accent1"/>
                </a:solidFill>
              </a:defRPr>
            </a:lvl1pPr>
            <a:lvl2pPr marL="355736" indent="-171450">
              <a:lnSpc>
                <a:spcPct val="90000"/>
              </a:lnSpc>
              <a:spcBef>
                <a:spcPts val="400"/>
              </a:spcBef>
              <a:buClr>
                <a:schemeClr val="accent1"/>
              </a:buClr>
              <a:buFont typeface="Wingdings" panose="05000000000000000000" pitchFamily="2" charset="2"/>
              <a:buChar char="§"/>
              <a:tabLst/>
              <a:defRPr sz="1400">
                <a:solidFill>
                  <a:schemeClr val="tx2"/>
                </a:solidFill>
              </a:defRPr>
            </a:lvl2pPr>
            <a:lvl3pPr marL="533400" indent="-171450">
              <a:lnSpc>
                <a:spcPct val="90000"/>
              </a:lnSpc>
              <a:spcBef>
                <a:spcPts val="400"/>
              </a:spcBef>
              <a:buClr>
                <a:schemeClr val="accent1"/>
              </a:buClr>
              <a:buFont typeface="Wingdings" panose="05000000000000000000" pitchFamily="2" charset="2"/>
              <a:buChar char="§"/>
              <a:tabLst/>
              <a:defRPr sz="1200">
                <a:solidFill>
                  <a:schemeClr val="tx2"/>
                </a:solidFill>
              </a:defRPr>
            </a:lvl3pPr>
            <a:lvl4pPr marL="714375" indent="-171450">
              <a:lnSpc>
                <a:spcPct val="90000"/>
              </a:lnSpc>
              <a:spcBef>
                <a:spcPts val="600"/>
              </a:spcBef>
              <a:buClr>
                <a:schemeClr val="accent1"/>
              </a:buClr>
              <a:buFont typeface="Wingdings" panose="05000000000000000000" pitchFamily="2" charset="2"/>
              <a:buChar char="§"/>
              <a:tabLst/>
              <a:defRPr sz="1200">
                <a:solidFill>
                  <a:schemeClr val="tx2"/>
                </a:solidFill>
                <a:latin typeface="+mn-lt"/>
              </a:defRPr>
            </a:lvl4pPr>
            <a:lvl5pPr marL="895350" indent="-171450">
              <a:lnSpc>
                <a:spcPct val="90000"/>
              </a:lnSpc>
              <a:spcBef>
                <a:spcPts val="600"/>
              </a:spcBef>
              <a:buClr>
                <a:schemeClr val="accent1"/>
              </a:buClr>
              <a:buFont typeface="Wingdings" panose="05000000000000000000" pitchFamily="2" charset="2"/>
              <a:buChar char="§"/>
              <a:tabLst/>
              <a:defRPr sz="1200">
                <a:solidFill>
                  <a:schemeClr val="tx2"/>
                </a:solidFill>
                <a:latin typeface="+mn-lt"/>
              </a:defRPr>
            </a:lvl5pPr>
          </a:lstStyle>
          <a:p>
            <a:pPr lvl="0"/>
            <a:r>
              <a:rPr lang="en-US" dirty="0"/>
              <a:t>Click here to add text </a:t>
            </a:r>
            <a:endParaRPr lang="fr-FR" dirty="0"/>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p:txBody>
      </p:sp>
      <p:sp>
        <p:nvSpPr>
          <p:cNvPr id="2" name="Titre 1">
            <a:extLst>
              <a:ext uri="{FF2B5EF4-FFF2-40B4-BE49-F238E27FC236}">
                <a16:creationId xmlns:a16="http://schemas.microsoft.com/office/drawing/2014/main" id="{02DE2A36-88EC-4A13-9346-E7A65DB242CD}"/>
              </a:ext>
            </a:extLst>
          </p:cNvPr>
          <p:cNvSpPr>
            <a:spLocks noGrp="1"/>
          </p:cNvSpPr>
          <p:nvPr>
            <p:ph type="title" hasCustomPrompt="1"/>
          </p:nvPr>
        </p:nvSpPr>
        <p:spPr/>
        <p:txBody>
          <a:bodyPr/>
          <a:lstStyle/>
          <a:p>
            <a:r>
              <a:rPr lang="en-US" dirty="0"/>
              <a:t>Click here to add a title </a:t>
            </a:r>
            <a:endParaRPr lang="fr-FR" dirty="0"/>
          </a:p>
        </p:txBody>
      </p:sp>
      <p:sp>
        <p:nvSpPr>
          <p:cNvPr id="5" name="Espace réservé du pied de page 4">
            <a:extLst>
              <a:ext uri="{FF2B5EF4-FFF2-40B4-BE49-F238E27FC236}">
                <a16:creationId xmlns:a16="http://schemas.microsoft.com/office/drawing/2014/main" id="{B0607D16-1B92-3382-E419-3AFAAEAAECBB}"/>
              </a:ext>
            </a:extLst>
          </p:cNvPr>
          <p:cNvSpPr>
            <a:spLocks noGrp="1"/>
          </p:cNvSpPr>
          <p:nvPr>
            <p:ph type="ftr" sz="quarter" idx="3"/>
          </p:nvPr>
        </p:nvSpPr>
        <p:spPr>
          <a:xfrm>
            <a:off x="506983" y="4759334"/>
            <a:ext cx="6708203" cy="129416"/>
          </a:xfrm>
          <a:prstGeom prst="rect">
            <a:avLst/>
          </a:prstGeom>
        </p:spPr>
        <p:txBody>
          <a:bodyPr vert="horz" lIns="91440" tIns="45720" rIns="91440" bIns="45720" rtlCol="0" anchor="ctr"/>
          <a:lstStyle>
            <a:lvl1pPr algn="l">
              <a:defRPr sz="800">
                <a:solidFill>
                  <a:schemeClr val="bg2">
                    <a:lumMod val="60000"/>
                    <a:lumOff val="40000"/>
                  </a:schemeClr>
                </a:solidFill>
              </a:defRPr>
            </a:lvl1pPr>
          </a:lstStyle>
          <a:p>
            <a:r>
              <a:rPr lang="en-US"/>
              <a:t>Application Engineering / SED Spain / 14/03/2023</a:t>
            </a:r>
            <a:endParaRPr lang="fr-FR" dirty="0"/>
          </a:p>
        </p:txBody>
      </p:sp>
    </p:spTree>
    <p:extLst>
      <p:ext uri="{BB962C8B-B14F-4D97-AF65-F5344CB8AC3E}">
        <p14:creationId xmlns:p14="http://schemas.microsoft.com/office/powerpoint/2010/main" val="4198773943"/>
      </p:ext>
    </p:extLst>
  </p:cSld>
  <p:clrMapOvr>
    <a:masterClrMapping/>
  </p:clrMapOvr>
  <p:transition>
    <p:fade/>
  </p:transition>
  <p:extLst>
    <p:ext uri="{DCECCB84-F9BA-43D5-87BE-67443E8EF086}">
      <p15:sldGuideLst xmlns:p15="http://schemas.microsoft.com/office/powerpoint/2012/main">
        <p15:guide id="1" pos="5579"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_TEXTx2_White">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3B9C1BD4-2402-4571-9F04-505A7FE75AF9}"/>
              </a:ext>
            </a:extLst>
          </p:cNvPr>
          <p:cNvSpPr>
            <a:spLocks noGrp="1"/>
          </p:cNvSpPr>
          <p:nvPr>
            <p:ph type="body" sz="quarter" idx="10" hasCustomPrompt="1"/>
          </p:nvPr>
        </p:nvSpPr>
        <p:spPr>
          <a:xfrm>
            <a:off x="287337" y="1017588"/>
            <a:ext cx="4219705" cy="3606800"/>
          </a:xfrm>
          <a:prstGeom prst="rect">
            <a:avLst/>
          </a:prstGeom>
        </p:spPr>
        <p:txBody>
          <a:bodyPr/>
          <a:lstStyle>
            <a:lvl1pPr>
              <a:lnSpc>
                <a:spcPct val="90000"/>
              </a:lnSpc>
              <a:spcBef>
                <a:spcPts val="800"/>
              </a:spcBef>
              <a:defRPr sz="1600" b="1">
                <a:solidFill>
                  <a:schemeClr val="accent1"/>
                </a:solidFill>
              </a:defRPr>
            </a:lvl1pPr>
            <a:lvl2pPr marL="355736" indent="-171450">
              <a:lnSpc>
                <a:spcPct val="90000"/>
              </a:lnSpc>
              <a:spcBef>
                <a:spcPts val="400"/>
              </a:spcBef>
              <a:buClr>
                <a:schemeClr val="accent1"/>
              </a:buClr>
              <a:buFont typeface="Wingdings" panose="05000000000000000000" pitchFamily="2" charset="2"/>
              <a:buChar char="§"/>
              <a:tabLst/>
              <a:defRPr sz="1400">
                <a:solidFill>
                  <a:schemeClr val="tx2"/>
                </a:solidFill>
              </a:defRPr>
            </a:lvl2pPr>
            <a:lvl3pPr marL="533400" indent="-171450">
              <a:lnSpc>
                <a:spcPct val="90000"/>
              </a:lnSpc>
              <a:spcBef>
                <a:spcPts val="400"/>
              </a:spcBef>
              <a:buClr>
                <a:schemeClr val="accent1"/>
              </a:buClr>
              <a:buFont typeface="Wingdings" panose="05000000000000000000" pitchFamily="2" charset="2"/>
              <a:buChar char="§"/>
              <a:tabLst/>
              <a:defRPr sz="1200">
                <a:solidFill>
                  <a:schemeClr val="tx2"/>
                </a:solidFill>
              </a:defRPr>
            </a:lvl3pPr>
            <a:lvl4pPr marL="714375" indent="-171450">
              <a:lnSpc>
                <a:spcPct val="90000"/>
              </a:lnSpc>
              <a:spcBef>
                <a:spcPts val="600"/>
              </a:spcBef>
              <a:buClr>
                <a:schemeClr val="accent1"/>
              </a:buClr>
              <a:buFont typeface="Wingdings" panose="05000000000000000000" pitchFamily="2" charset="2"/>
              <a:buChar char="§"/>
              <a:tabLst/>
              <a:defRPr sz="1200">
                <a:solidFill>
                  <a:schemeClr val="tx2"/>
                </a:solidFill>
                <a:latin typeface="+mn-lt"/>
              </a:defRPr>
            </a:lvl4pPr>
            <a:lvl5pPr marL="895350" indent="-171450">
              <a:lnSpc>
                <a:spcPct val="90000"/>
              </a:lnSpc>
              <a:spcBef>
                <a:spcPts val="600"/>
              </a:spcBef>
              <a:buClr>
                <a:schemeClr val="accent1"/>
              </a:buClr>
              <a:buFont typeface="Wingdings" panose="05000000000000000000" pitchFamily="2" charset="2"/>
              <a:buChar char="§"/>
              <a:tabLst/>
              <a:defRPr sz="1200">
                <a:solidFill>
                  <a:schemeClr val="tx2"/>
                </a:solidFill>
                <a:latin typeface="+mn-lt"/>
              </a:defRPr>
            </a:lvl5pPr>
          </a:lstStyle>
          <a:p>
            <a:pPr lvl="0"/>
            <a:r>
              <a:rPr lang="en-US" dirty="0"/>
              <a:t>Click here to add text </a:t>
            </a:r>
            <a:endParaRPr lang="fr-FR" dirty="0"/>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p:txBody>
      </p:sp>
      <p:sp>
        <p:nvSpPr>
          <p:cNvPr id="2" name="Titre 1">
            <a:extLst>
              <a:ext uri="{FF2B5EF4-FFF2-40B4-BE49-F238E27FC236}">
                <a16:creationId xmlns:a16="http://schemas.microsoft.com/office/drawing/2014/main" id="{A2908127-A165-46B7-B40F-9C1A61E43E31}"/>
              </a:ext>
            </a:extLst>
          </p:cNvPr>
          <p:cNvSpPr>
            <a:spLocks noGrp="1"/>
          </p:cNvSpPr>
          <p:nvPr>
            <p:ph type="title" hasCustomPrompt="1"/>
          </p:nvPr>
        </p:nvSpPr>
        <p:spPr/>
        <p:txBody>
          <a:bodyPr/>
          <a:lstStyle/>
          <a:p>
            <a:r>
              <a:rPr lang="en-US" dirty="0"/>
              <a:t>Click here to add a title </a:t>
            </a:r>
            <a:endParaRPr lang="fr-FR" dirty="0"/>
          </a:p>
        </p:txBody>
      </p:sp>
      <p:sp>
        <p:nvSpPr>
          <p:cNvPr id="9" name="Espace réservé du texte 2">
            <a:extLst>
              <a:ext uri="{FF2B5EF4-FFF2-40B4-BE49-F238E27FC236}">
                <a16:creationId xmlns:a16="http://schemas.microsoft.com/office/drawing/2014/main" id="{83B0D2BD-64EB-4133-9A53-E4F4DEB7B025}"/>
              </a:ext>
            </a:extLst>
          </p:cNvPr>
          <p:cNvSpPr>
            <a:spLocks noGrp="1"/>
          </p:cNvSpPr>
          <p:nvPr>
            <p:ph type="body" sz="quarter" idx="11" hasCustomPrompt="1"/>
          </p:nvPr>
        </p:nvSpPr>
        <p:spPr>
          <a:xfrm>
            <a:off x="4641953" y="1017588"/>
            <a:ext cx="4214709" cy="3606800"/>
          </a:xfrm>
          <a:prstGeom prst="rect">
            <a:avLst/>
          </a:prstGeom>
        </p:spPr>
        <p:txBody>
          <a:bodyPr/>
          <a:lstStyle>
            <a:lvl1pPr>
              <a:lnSpc>
                <a:spcPct val="90000"/>
              </a:lnSpc>
              <a:spcBef>
                <a:spcPts val="800"/>
              </a:spcBef>
              <a:defRPr sz="1600" b="1">
                <a:solidFill>
                  <a:schemeClr val="accent1"/>
                </a:solidFill>
              </a:defRPr>
            </a:lvl1pPr>
            <a:lvl2pPr marL="355736" indent="-171450">
              <a:lnSpc>
                <a:spcPct val="90000"/>
              </a:lnSpc>
              <a:spcBef>
                <a:spcPts val="400"/>
              </a:spcBef>
              <a:buClr>
                <a:schemeClr val="accent1"/>
              </a:buClr>
              <a:buFont typeface="Wingdings" panose="05000000000000000000" pitchFamily="2" charset="2"/>
              <a:buChar char="§"/>
              <a:tabLst/>
              <a:defRPr sz="1400">
                <a:solidFill>
                  <a:schemeClr val="tx2"/>
                </a:solidFill>
              </a:defRPr>
            </a:lvl2pPr>
            <a:lvl3pPr marL="533400" indent="-171450">
              <a:lnSpc>
                <a:spcPct val="90000"/>
              </a:lnSpc>
              <a:spcBef>
                <a:spcPts val="400"/>
              </a:spcBef>
              <a:buClr>
                <a:schemeClr val="accent1"/>
              </a:buClr>
              <a:buFont typeface="Wingdings" panose="05000000000000000000" pitchFamily="2" charset="2"/>
              <a:buChar char="§"/>
              <a:tabLst/>
              <a:defRPr sz="1200">
                <a:solidFill>
                  <a:schemeClr val="tx2"/>
                </a:solidFill>
              </a:defRPr>
            </a:lvl3pPr>
            <a:lvl4pPr marL="714375" indent="-171450">
              <a:lnSpc>
                <a:spcPct val="90000"/>
              </a:lnSpc>
              <a:spcBef>
                <a:spcPts val="600"/>
              </a:spcBef>
              <a:buClr>
                <a:schemeClr val="accent1"/>
              </a:buClr>
              <a:buFont typeface="Wingdings" panose="05000000000000000000" pitchFamily="2" charset="2"/>
              <a:buChar char="§"/>
              <a:tabLst/>
              <a:defRPr sz="1200">
                <a:solidFill>
                  <a:schemeClr val="tx2"/>
                </a:solidFill>
                <a:latin typeface="+mn-lt"/>
              </a:defRPr>
            </a:lvl4pPr>
            <a:lvl5pPr marL="895350" indent="-171450">
              <a:lnSpc>
                <a:spcPct val="90000"/>
              </a:lnSpc>
              <a:spcBef>
                <a:spcPts val="600"/>
              </a:spcBef>
              <a:buClr>
                <a:schemeClr val="accent1"/>
              </a:buClr>
              <a:buFont typeface="Wingdings" panose="05000000000000000000" pitchFamily="2" charset="2"/>
              <a:buChar char="§"/>
              <a:tabLst/>
              <a:defRPr sz="1200">
                <a:solidFill>
                  <a:schemeClr val="tx2"/>
                </a:solidFill>
                <a:latin typeface="+mn-lt"/>
              </a:defRPr>
            </a:lvl5pPr>
          </a:lstStyle>
          <a:p>
            <a:pPr lvl="0"/>
            <a:r>
              <a:rPr lang="en-US" dirty="0"/>
              <a:t>Click here to add text </a:t>
            </a:r>
            <a:endParaRPr lang="fr-FR" dirty="0"/>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p:txBody>
      </p:sp>
      <p:sp>
        <p:nvSpPr>
          <p:cNvPr id="6" name="Espace réservé du pied de page 4">
            <a:extLst>
              <a:ext uri="{FF2B5EF4-FFF2-40B4-BE49-F238E27FC236}">
                <a16:creationId xmlns:a16="http://schemas.microsoft.com/office/drawing/2014/main" id="{269925D1-628C-E93F-77A3-4DE682A3F3D9}"/>
              </a:ext>
            </a:extLst>
          </p:cNvPr>
          <p:cNvSpPr>
            <a:spLocks noGrp="1"/>
          </p:cNvSpPr>
          <p:nvPr>
            <p:ph type="ftr" sz="quarter" idx="3"/>
          </p:nvPr>
        </p:nvSpPr>
        <p:spPr>
          <a:xfrm>
            <a:off x="506983" y="4759334"/>
            <a:ext cx="6708203" cy="129416"/>
          </a:xfrm>
          <a:prstGeom prst="rect">
            <a:avLst/>
          </a:prstGeom>
        </p:spPr>
        <p:txBody>
          <a:bodyPr vert="horz" lIns="91440" tIns="45720" rIns="91440" bIns="45720" rtlCol="0" anchor="ctr"/>
          <a:lstStyle>
            <a:lvl1pPr algn="l">
              <a:defRPr sz="800">
                <a:solidFill>
                  <a:schemeClr val="bg2">
                    <a:lumMod val="60000"/>
                    <a:lumOff val="40000"/>
                  </a:schemeClr>
                </a:solidFill>
              </a:defRPr>
            </a:lvl1pPr>
          </a:lstStyle>
          <a:p>
            <a:r>
              <a:rPr lang="en-US"/>
              <a:t>Application Engineering / SED Spain / 14/03/2023</a:t>
            </a:r>
            <a:endParaRPr lang="fr-FR" dirty="0"/>
          </a:p>
        </p:txBody>
      </p:sp>
    </p:spTree>
    <p:extLst>
      <p:ext uri="{BB962C8B-B14F-4D97-AF65-F5344CB8AC3E}">
        <p14:creationId xmlns:p14="http://schemas.microsoft.com/office/powerpoint/2010/main" val="1892380680"/>
      </p:ext>
    </p:extLst>
  </p:cSld>
  <p:clrMapOvr>
    <a:masterClrMapping/>
  </p:clrMapOvr>
  <p:transition>
    <p:fade/>
  </p:transition>
  <p:extLst>
    <p:ext uri="{DCECCB84-F9BA-43D5-87BE-67443E8EF086}">
      <p15:sldGuideLst xmlns:p15="http://schemas.microsoft.com/office/powerpoint/2012/main">
        <p15:guide id="1" pos="5579"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TEXT_Right_White">
    <p:spTree>
      <p:nvGrpSpPr>
        <p:cNvPr id="1" name=""/>
        <p:cNvGrpSpPr/>
        <p:nvPr/>
      </p:nvGrpSpPr>
      <p:grpSpPr>
        <a:xfrm>
          <a:off x="0" y="0"/>
          <a:ext cx="0" cy="0"/>
          <a:chOff x="0" y="0"/>
          <a:chExt cx="0" cy="0"/>
        </a:xfrm>
      </p:grpSpPr>
      <p:sp>
        <p:nvSpPr>
          <p:cNvPr id="7" name="Espace réservé du texte 2">
            <a:extLst>
              <a:ext uri="{FF2B5EF4-FFF2-40B4-BE49-F238E27FC236}">
                <a16:creationId xmlns:a16="http://schemas.microsoft.com/office/drawing/2014/main" id="{2BFB6794-DF54-4F15-843C-009B57583654}"/>
              </a:ext>
            </a:extLst>
          </p:cNvPr>
          <p:cNvSpPr>
            <a:spLocks noGrp="1"/>
          </p:cNvSpPr>
          <p:nvPr>
            <p:ph type="body" sz="quarter" idx="11" hasCustomPrompt="1"/>
          </p:nvPr>
        </p:nvSpPr>
        <p:spPr>
          <a:xfrm>
            <a:off x="4641953" y="1017588"/>
            <a:ext cx="4214709" cy="3606800"/>
          </a:xfrm>
          <a:prstGeom prst="rect">
            <a:avLst/>
          </a:prstGeom>
        </p:spPr>
        <p:txBody>
          <a:bodyPr/>
          <a:lstStyle>
            <a:lvl1pPr>
              <a:lnSpc>
                <a:spcPct val="90000"/>
              </a:lnSpc>
              <a:spcBef>
                <a:spcPts val="800"/>
              </a:spcBef>
              <a:defRPr sz="1600" b="1">
                <a:solidFill>
                  <a:schemeClr val="accent1"/>
                </a:solidFill>
              </a:defRPr>
            </a:lvl1pPr>
            <a:lvl2pPr marL="355736" indent="-171450">
              <a:lnSpc>
                <a:spcPct val="90000"/>
              </a:lnSpc>
              <a:spcBef>
                <a:spcPts val="400"/>
              </a:spcBef>
              <a:buClr>
                <a:schemeClr val="accent1"/>
              </a:buClr>
              <a:buFont typeface="Wingdings" panose="05000000000000000000" pitchFamily="2" charset="2"/>
              <a:buChar char="§"/>
              <a:tabLst/>
              <a:defRPr sz="1400">
                <a:solidFill>
                  <a:schemeClr val="tx2"/>
                </a:solidFill>
              </a:defRPr>
            </a:lvl2pPr>
            <a:lvl3pPr marL="533400" indent="-171450">
              <a:lnSpc>
                <a:spcPct val="90000"/>
              </a:lnSpc>
              <a:spcBef>
                <a:spcPts val="400"/>
              </a:spcBef>
              <a:buClr>
                <a:schemeClr val="accent1"/>
              </a:buClr>
              <a:buFont typeface="Wingdings" panose="05000000000000000000" pitchFamily="2" charset="2"/>
              <a:buChar char="§"/>
              <a:tabLst/>
              <a:defRPr sz="1200">
                <a:solidFill>
                  <a:schemeClr val="tx2"/>
                </a:solidFill>
              </a:defRPr>
            </a:lvl3pPr>
            <a:lvl4pPr marL="714375" indent="-171450">
              <a:lnSpc>
                <a:spcPct val="90000"/>
              </a:lnSpc>
              <a:spcBef>
                <a:spcPts val="600"/>
              </a:spcBef>
              <a:buClr>
                <a:schemeClr val="accent1"/>
              </a:buClr>
              <a:buFont typeface="Wingdings" panose="05000000000000000000" pitchFamily="2" charset="2"/>
              <a:buChar char="§"/>
              <a:tabLst/>
              <a:defRPr sz="1200">
                <a:solidFill>
                  <a:schemeClr val="tx2"/>
                </a:solidFill>
                <a:latin typeface="+mn-lt"/>
              </a:defRPr>
            </a:lvl4pPr>
            <a:lvl5pPr marL="895350" indent="-171450">
              <a:lnSpc>
                <a:spcPct val="90000"/>
              </a:lnSpc>
              <a:spcBef>
                <a:spcPts val="600"/>
              </a:spcBef>
              <a:buClr>
                <a:schemeClr val="accent1"/>
              </a:buClr>
              <a:buFont typeface="Wingdings" panose="05000000000000000000" pitchFamily="2" charset="2"/>
              <a:buChar char="§"/>
              <a:tabLst/>
              <a:defRPr sz="1200">
                <a:solidFill>
                  <a:schemeClr val="tx2"/>
                </a:solidFill>
                <a:latin typeface="+mn-lt"/>
              </a:defRPr>
            </a:lvl5pPr>
          </a:lstStyle>
          <a:p>
            <a:pPr lvl="0"/>
            <a:r>
              <a:rPr lang="en-US" dirty="0"/>
              <a:t>Click here to add text </a:t>
            </a:r>
            <a:endParaRPr lang="fr-FR" dirty="0"/>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p:txBody>
      </p:sp>
      <p:sp>
        <p:nvSpPr>
          <p:cNvPr id="4" name="Espace réservé pour une image  3">
            <a:extLst>
              <a:ext uri="{FF2B5EF4-FFF2-40B4-BE49-F238E27FC236}">
                <a16:creationId xmlns:a16="http://schemas.microsoft.com/office/drawing/2014/main" id="{0938C6CF-C92A-455E-BDA8-BA47D4918DE7}"/>
              </a:ext>
            </a:extLst>
          </p:cNvPr>
          <p:cNvSpPr>
            <a:spLocks noGrp="1"/>
          </p:cNvSpPr>
          <p:nvPr>
            <p:ph type="pic" sz="quarter" idx="12"/>
          </p:nvPr>
        </p:nvSpPr>
        <p:spPr>
          <a:xfrm>
            <a:off x="287339" y="1017588"/>
            <a:ext cx="4214710" cy="3606800"/>
          </a:xfrm>
          <a:prstGeom prst="rect">
            <a:avLst/>
          </a:prstGeom>
        </p:spPr>
        <p:txBody>
          <a:bodyPr/>
          <a:lstStyle>
            <a:lvl1pPr marL="0" indent="0">
              <a:buNone/>
              <a:defRPr/>
            </a:lvl1pPr>
          </a:lstStyle>
          <a:p>
            <a:endParaRPr lang="fr-FR"/>
          </a:p>
        </p:txBody>
      </p:sp>
      <p:sp>
        <p:nvSpPr>
          <p:cNvPr id="2" name="Titre 1">
            <a:extLst>
              <a:ext uri="{FF2B5EF4-FFF2-40B4-BE49-F238E27FC236}">
                <a16:creationId xmlns:a16="http://schemas.microsoft.com/office/drawing/2014/main" id="{821182F8-39DD-402D-9322-090E37AF3ED0}"/>
              </a:ext>
            </a:extLst>
          </p:cNvPr>
          <p:cNvSpPr>
            <a:spLocks noGrp="1"/>
          </p:cNvSpPr>
          <p:nvPr>
            <p:ph type="title" hasCustomPrompt="1"/>
          </p:nvPr>
        </p:nvSpPr>
        <p:spPr/>
        <p:txBody>
          <a:bodyPr/>
          <a:lstStyle/>
          <a:p>
            <a:r>
              <a:rPr lang="en-US" dirty="0"/>
              <a:t>Click here to add a title </a:t>
            </a:r>
            <a:endParaRPr lang="fr-FR" dirty="0"/>
          </a:p>
        </p:txBody>
      </p:sp>
      <p:sp>
        <p:nvSpPr>
          <p:cNvPr id="8" name="Espace réservé du pied de page 4">
            <a:extLst>
              <a:ext uri="{FF2B5EF4-FFF2-40B4-BE49-F238E27FC236}">
                <a16:creationId xmlns:a16="http://schemas.microsoft.com/office/drawing/2014/main" id="{3B1F21EB-8662-8C41-3C0A-0F605CB04BF0}"/>
              </a:ext>
            </a:extLst>
          </p:cNvPr>
          <p:cNvSpPr>
            <a:spLocks noGrp="1"/>
          </p:cNvSpPr>
          <p:nvPr>
            <p:ph type="ftr" sz="quarter" idx="3"/>
          </p:nvPr>
        </p:nvSpPr>
        <p:spPr>
          <a:xfrm>
            <a:off x="506983" y="4759334"/>
            <a:ext cx="6708203" cy="129416"/>
          </a:xfrm>
          <a:prstGeom prst="rect">
            <a:avLst/>
          </a:prstGeom>
        </p:spPr>
        <p:txBody>
          <a:bodyPr vert="horz" lIns="91440" tIns="45720" rIns="91440" bIns="45720" rtlCol="0" anchor="ctr"/>
          <a:lstStyle>
            <a:lvl1pPr algn="l">
              <a:defRPr sz="800">
                <a:solidFill>
                  <a:schemeClr val="bg2">
                    <a:lumMod val="60000"/>
                    <a:lumOff val="40000"/>
                  </a:schemeClr>
                </a:solidFill>
              </a:defRPr>
            </a:lvl1pPr>
          </a:lstStyle>
          <a:p>
            <a:r>
              <a:rPr lang="en-US"/>
              <a:t>Application Engineering / SED Spain / 14/03/2023</a:t>
            </a:r>
            <a:endParaRPr lang="fr-FR" dirty="0"/>
          </a:p>
        </p:txBody>
      </p:sp>
    </p:spTree>
    <p:extLst>
      <p:ext uri="{BB962C8B-B14F-4D97-AF65-F5344CB8AC3E}">
        <p14:creationId xmlns:p14="http://schemas.microsoft.com/office/powerpoint/2010/main" val="3860040047"/>
      </p:ext>
    </p:extLst>
  </p:cSld>
  <p:clrMapOvr>
    <a:masterClrMapping/>
  </p:clrMapOvr>
  <p:transition>
    <p:fade/>
  </p:transition>
  <p:extLst>
    <p:ext uri="{DCECCB84-F9BA-43D5-87BE-67443E8EF086}">
      <p15:sldGuideLst xmlns:p15="http://schemas.microsoft.com/office/powerpoint/2012/main">
        <p15:guide id="1" pos="5579"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10" Type="http://schemas.openxmlformats.org/officeDocument/2006/relationships/image" Target="../media/image1.png"/><Relationship Id="rId4" Type="http://schemas.openxmlformats.org/officeDocument/2006/relationships/slideLayout" Target="../slideLayouts/slideLayout18.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10" Type="http://schemas.openxmlformats.org/officeDocument/2006/relationships/image" Target="../media/image1.png"/><Relationship Id="rId4" Type="http://schemas.openxmlformats.org/officeDocument/2006/relationships/slideLayout" Target="../slideLayouts/slideLayout26.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5" Type="http://schemas.openxmlformats.org/officeDocument/2006/relationships/slideLayout" Target="../slideLayouts/slideLayout35.xml"/><Relationship Id="rId10" Type="http://schemas.openxmlformats.org/officeDocument/2006/relationships/image" Target="../media/image1.png"/><Relationship Id="rId4" Type="http://schemas.openxmlformats.org/officeDocument/2006/relationships/slideLayout" Target="../slideLayouts/slideLayout34.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5" Type="http://schemas.openxmlformats.org/officeDocument/2006/relationships/slideLayout" Target="../slideLayouts/slideLayout43.xml"/><Relationship Id="rId10" Type="http://schemas.openxmlformats.org/officeDocument/2006/relationships/image" Target="../media/image1.png"/><Relationship Id="rId4" Type="http://schemas.openxmlformats.org/officeDocument/2006/relationships/slideLayout" Target="../slideLayouts/slideLayout42.xml"/><Relationship Id="rId9"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47F4591A-171D-4B6F-91D4-CD89F6E4B046}"/>
              </a:ext>
            </a:extLst>
          </p:cNvPr>
          <p:cNvPicPr>
            <a:picLocks noChangeAspect="1"/>
          </p:cNvPicPr>
          <p:nvPr userDrawn="1"/>
        </p:nvPicPr>
        <p:blipFill>
          <a:blip r:embed="rId16"/>
          <a:srcRect/>
          <a:stretch/>
        </p:blipFill>
        <p:spPr>
          <a:xfrm>
            <a:off x="8037563" y="4837246"/>
            <a:ext cx="817635" cy="173146"/>
          </a:xfrm>
          <a:prstGeom prst="rect">
            <a:avLst/>
          </a:prstGeom>
          <a:noFill/>
        </p:spPr>
      </p:pic>
      <p:cxnSp>
        <p:nvCxnSpPr>
          <p:cNvPr id="17" name="Connecteur droit 16">
            <a:extLst>
              <a:ext uri="{FF2B5EF4-FFF2-40B4-BE49-F238E27FC236}">
                <a16:creationId xmlns:a16="http://schemas.microsoft.com/office/drawing/2014/main" id="{8B519F6C-EBB1-41F2-9E05-DEE79643C5DB}"/>
              </a:ext>
            </a:extLst>
          </p:cNvPr>
          <p:cNvCxnSpPr>
            <a:cxnSpLocks/>
          </p:cNvCxnSpPr>
          <p:nvPr userDrawn="1"/>
        </p:nvCxnSpPr>
        <p:spPr>
          <a:xfrm>
            <a:off x="506984" y="4762165"/>
            <a:ext cx="0" cy="13849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7532A455-C781-4527-AD8C-3511FB0D154E}"/>
              </a:ext>
            </a:extLst>
          </p:cNvPr>
          <p:cNvSpPr txBox="1"/>
          <p:nvPr userDrawn="1"/>
        </p:nvSpPr>
        <p:spPr>
          <a:xfrm>
            <a:off x="287338" y="4913692"/>
            <a:ext cx="7107374" cy="107722"/>
          </a:xfrm>
          <a:prstGeom prst="rect">
            <a:avLst/>
          </a:prstGeom>
          <a:noFill/>
        </p:spPr>
        <p:txBody>
          <a:bodyPr wrap="square" lIns="0" tIns="0" rIns="0" bIns="0">
            <a:spAutoFit/>
          </a:bodyPr>
          <a:lstStyle/>
          <a:p>
            <a:pPr algn="l"/>
            <a:r>
              <a:rPr lang="en-US" sz="700" b="0" i="0" u="none" strike="noStrike" baseline="0" dirty="0">
                <a:solidFill>
                  <a:schemeClr val="bg2">
                    <a:lumMod val="60000"/>
                    <a:lumOff val="40000"/>
                  </a:schemeClr>
                </a:solidFill>
                <a:latin typeface="+mn-lt"/>
              </a:rPr>
              <a:t>This document and the information therein are the property of Safran. They must not be copied or communicated to a third party without the prior written authorization of Safran</a:t>
            </a:r>
            <a:endParaRPr lang="fr-FR" sz="1600" dirty="0">
              <a:solidFill>
                <a:schemeClr val="bg2">
                  <a:lumMod val="60000"/>
                  <a:lumOff val="40000"/>
                </a:schemeClr>
              </a:solidFill>
              <a:latin typeface="+mn-lt"/>
            </a:endParaRPr>
          </a:p>
        </p:txBody>
      </p:sp>
      <p:sp>
        <p:nvSpPr>
          <p:cNvPr id="20" name="Espace réservé du numéro de diapositive 13">
            <a:extLst>
              <a:ext uri="{FF2B5EF4-FFF2-40B4-BE49-F238E27FC236}">
                <a16:creationId xmlns:a16="http://schemas.microsoft.com/office/drawing/2014/main" id="{CD93E076-75DB-4427-A260-9445BE8C8B75}"/>
              </a:ext>
            </a:extLst>
          </p:cNvPr>
          <p:cNvSpPr txBox="1">
            <a:spLocks/>
          </p:cNvSpPr>
          <p:nvPr userDrawn="1"/>
        </p:nvSpPr>
        <p:spPr>
          <a:xfrm>
            <a:off x="300010" y="4769393"/>
            <a:ext cx="190758"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1" kern="1200">
                <a:solidFill>
                  <a:schemeClr val="tx2"/>
                </a:solidFill>
                <a:latin typeface="Segoe UI" panose="020B050204020402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E85CA73-2D89-4D6A-A923-B574D1DA086D}" type="slidenum">
              <a:rPr lang="fr-FR" sz="800" smtClean="0">
                <a:solidFill>
                  <a:schemeClr val="bg2">
                    <a:lumMod val="60000"/>
                    <a:lumOff val="40000"/>
                  </a:schemeClr>
                </a:solidFill>
              </a:rPr>
              <a:pPr/>
              <a:t>‹#›</a:t>
            </a:fld>
            <a:endParaRPr lang="fr-FR" sz="800" dirty="0">
              <a:solidFill>
                <a:schemeClr val="bg2">
                  <a:lumMod val="60000"/>
                  <a:lumOff val="40000"/>
                </a:schemeClr>
              </a:solidFill>
            </a:endParaRPr>
          </a:p>
        </p:txBody>
      </p:sp>
      <p:sp>
        <p:nvSpPr>
          <p:cNvPr id="3" name="Espace réservé du titre 2">
            <a:extLst>
              <a:ext uri="{FF2B5EF4-FFF2-40B4-BE49-F238E27FC236}">
                <a16:creationId xmlns:a16="http://schemas.microsoft.com/office/drawing/2014/main" id="{B9383F94-4300-4F00-9605-92CC0B158E2C}"/>
              </a:ext>
            </a:extLst>
          </p:cNvPr>
          <p:cNvSpPr>
            <a:spLocks noGrp="1"/>
          </p:cNvSpPr>
          <p:nvPr>
            <p:ph type="title"/>
          </p:nvPr>
        </p:nvSpPr>
        <p:spPr>
          <a:xfrm>
            <a:off x="182784" y="192338"/>
            <a:ext cx="8556653" cy="427037"/>
          </a:xfrm>
          <a:prstGeom prst="rect">
            <a:avLst/>
          </a:prstGeom>
        </p:spPr>
        <p:txBody>
          <a:bodyPr vert="horz" lIns="91440" tIns="45720" rIns="91440" bIns="45720" rtlCol="0" anchor="ctr">
            <a:normAutofit/>
          </a:bodyPr>
          <a:lstStyle/>
          <a:p>
            <a:r>
              <a:rPr lang="en-US" dirty="0"/>
              <a:t>Click here to add a title </a:t>
            </a:r>
            <a:endParaRPr lang="fr-FR" dirty="0"/>
          </a:p>
        </p:txBody>
      </p:sp>
      <p:grpSp>
        <p:nvGrpSpPr>
          <p:cNvPr id="15" name="Groupe 14">
            <a:extLst>
              <a:ext uri="{FF2B5EF4-FFF2-40B4-BE49-F238E27FC236}">
                <a16:creationId xmlns:a16="http://schemas.microsoft.com/office/drawing/2014/main" id="{494B105B-2A3D-43D1-8E22-F916C197C990}"/>
              </a:ext>
            </a:extLst>
          </p:cNvPr>
          <p:cNvGrpSpPr/>
          <p:nvPr userDrawn="1"/>
        </p:nvGrpSpPr>
        <p:grpSpPr>
          <a:xfrm>
            <a:off x="295226" y="664592"/>
            <a:ext cx="995611" cy="72008"/>
            <a:chOff x="479376" y="980728"/>
            <a:chExt cx="995611" cy="72008"/>
          </a:xfrm>
        </p:grpSpPr>
        <p:cxnSp>
          <p:nvCxnSpPr>
            <p:cNvPr id="21" name="Connecteur droit 20">
              <a:extLst>
                <a:ext uri="{FF2B5EF4-FFF2-40B4-BE49-F238E27FC236}">
                  <a16:creationId xmlns:a16="http://schemas.microsoft.com/office/drawing/2014/main" id="{7B4C35C0-4DF7-499F-A0E9-DE22F8DE2F62}"/>
                </a:ext>
              </a:extLst>
            </p:cNvPr>
            <p:cNvCxnSpPr>
              <a:cxnSpLocks/>
            </p:cNvCxnSpPr>
            <p:nvPr userDrawn="1"/>
          </p:nvCxnSpPr>
          <p:spPr>
            <a:xfrm>
              <a:off x="479376" y="1047118"/>
              <a:ext cx="995611" cy="0"/>
            </a:xfrm>
            <a:prstGeom prst="line">
              <a:avLst/>
            </a:prstGeom>
            <a:noFill/>
            <a:ln w="12700" cap="flat" cmpd="sng" algn="ctr">
              <a:solidFill>
                <a:schemeClr val="accent2"/>
              </a:solidFill>
              <a:prstDash val="solid"/>
              <a:miter lim="800000"/>
            </a:ln>
            <a:effectLst/>
          </p:spPr>
        </p:cxnSp>
        <p:sp>
          <p:nvSpPr>
            <p:cNvPr id="22" name="Rectangle 21">
              <a:extLst>
                <a:ext uri="{FF2B5EF4-FFF2-40B4-BE49-F238E27FC236}">
                  <a16:creationId xmlns:a16="http://schemas.microsoft.com/office/drawing/2014/main" id="{CA032F39-BF54-4A07-A2E9-9CECCF93C9A6}"/>
                </a:ext>
              </a:extLst>
            </p:cNvPr>
            <p:cNvSpPr/>
            <p:nvPr userDrawn="1"/>
          </p:nvSpPr>
          <p:spPr>
            <a:xfrm>
              <a:off x="479376" y="980728"/>
              <a:ext cx="504056" cy="72008"/>
            </a:xfrm>
            <a:prstGeom prst="rect">
              <a:avLst/>
            </a:prstGeom>
            <a:gradFill>
              <a:gsLst>
                <a:gs pos="0">
                  <a:schemeClr val="accent1"/>
                </a:gs>
                <a:gs pos="100000">
                  <a:schemeClr val="accent2"/>
                </a:gs>
              </a:gsLst>
              <a:lin ang="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srgbClr val="FFFFFF"/>
                </a:solidFill>
                <a:effectLst/>
                <a:uLnTx/>
                <a:uFillTx/>
                <a:latin typeface="Segoe UI"/>
                <a:ea typeface="+mn-ea"/>
                <a:cs typeface="+mn-cs"/>
              </a:endParaRPr>
            </a:p>
          </p:txBody>
        </p:sp>
      </p:grpSp>
      <p:sp>
        <p:nvSpPr>
          <p:cNvPr id="2" name="hc" descr="  "/>
          <p:cNvSpPr txBox="1"/>
          <p:nvPr userDrawn="1"/>
        </p:nvSpPr>
        <p:spPr>
          <a:xfrm>
            <a:off x="0" y="0"/>
            <a:ext cx="9144000" cy="223138"/>
          </a:xfrm>
          <a:prstGeom prst="rect">
            <a:avLst/>
          </a:prstGeom>
          <a:noFill/>
        </p:spPr>
        <p:txBody>
          <a:bodyPr vert="horz" rtlCol="0">
            <a:spAutoFit/>
          </a:bodyPr>
          <a:lstStyle/>
          <a:p>
            <a:pPr algn="ctr"/>
            <a:r>
              <a:rPr lang="fr-FR" sz="850" b="0" i="0" u="none" baseline="0">
                <a:solidFill>
                  <a:srgbClr val="000000"/>
                </a:solidFill>
                <a:latin typeface="Microsoft Sans Serif" panose="020B0604020202020204" pitchFamily="34" charset="0"/>
              </a:rPr>
              <a:t>  </a:t>
            </a:r>
          </a:p>
        </p:txBody>
      </p:sp>
      <p:sp>
        <p:nvSpPr>
          <p:cNvPr id="4" name="fc" descr="  "/>
          <p:cNvSpPr txBox="1"/>
          <p:nvPr userDrawn="1"/>
        </p:nvSpPr>
        <p:spPr>
          <a:xfrm>
            <a:off x="0" y="4825047"/>
            <a:ext cx="9153378" cy="223138"/>
          </a:xfrm>
          <a:prstGeom prst="rect">
            <a:avLst/>
          </a:prstGeom>
          <a:noFill/>
        </p:spPr>
        <p:txBody>
          <a:bodyPr vert="horz" wrap="square" rtlCol="0">
            <a:spAutoFit/>
          </a:bodyPr>
          <a:lstStyle/>
          <a:p>
            <a:pPr algn="ctr"/>
            <a:r>
              <a:rPr lang="fr-FR" sz="850" b="0" i="0" u="none" baseline="0">
                <a:solidFill>
                  <a:srgbClr val="000000"/>
                </a:solidFill>
                <a:latin typeface="Microsoft Sans Serif" panose="020B0604020202020204" pitchFamily="34" charset="0"/>
              </a:rPr>
              <a:t>  </a:t>
            </a:r>
          </a:p>
        </p:txBody>
      </p:sp>
      <p:sp>
        <p:nvSpPr>
          <p:cNvPr id="5" name="Espace réservé du pied de page 4">
            <a:extLst>
              <a:ext uri="{FF2B5EF4-FFF2-40B4-BE49-F238E27FC236}">
                <a16:creationId xmlns:a16="http://schemas.microsoft.com/office/drawing/2014/main" id="{733C5864-A815-9137-28E9-1104EAB284FF}"/>
              </a:ext>
            </a:extLst>
          </p:cNvPr>
          <p:cNvSpPr>
            <a:spLocks noGrp="1"/>
          </p:cNvSpPr>
          <p:nvPr>
            <p:ph type="ftr" sz="quarter" idx="3"/>
          </p:nvPr>
        </p:nvSpPr>
        <p:spPr>
          <a:xfrm>
            <a:off x="506983" y="4759334"/>
            <a:ext cx="6708203" cy="129416"/>
          </a:xfrm>
          <a:prstGeom prst="rect">
            <a:avLst/>
          </a:prstGeom>
        </p:spPr>
        <p:txBody>
          <a:bodyPr vert="horz" lIns="91440" tIns="45720" rIns="91440" bIns="45720" rtlCol="0" anchor="ctr"/>
          <a:lstStyle>
            <a:lvl1pPr algn="l">
              <a:defRPr sz="800">
                <a:solidFill>
                  <a:schemeClr val="bg2">
                    <a:lumMod val="60000"/>
                    <a:lumOff val="40000"/>
                  </a:schemeClr>
                </a:solidFill>
              </a:defRPr>
            </a:lvl1pPr>
          </a:lstStyle>
          <a:p>
            <a:r>
              <a:rPr lang="en-US"/>
              <a:t>Application Engineering / SED Spain / 14/03/2023</a:t>
            </a:r>
            <a:endParaRPr lang="fr-FR" dirty="0"/>
          </a:p>
        </p:txBody>
      </p:sp>
    </p:spTree>
    <p:extLst>
      <p:ext uri="{BB962C8B-B14F-4D97-AF65-F5344CB8AC3E}">
        <p14:creationId xmlns:p14="http://schemas.microsoft.com/office/powerpoint/2010/main" val="1261878274"/>
      </p:ext>
    </p:extLst>
  </p:cSld>
  <p:clrMap bg1="lt1" tx1="dk1" bg2="lt2" tx2="dk2" accent1="accent1" accent2="accent2" accent3="accent3" accent4="accent4" accent5="accent5" accent6="accent6" hlink="hlink" folHlink="folHlink"/>
  <p:sldLayoutIdLst>
    <p:sldLayoutId id="2147483868" r:id="rId1"/>
    <p:sldLayoutId id="2147483882" r:id="rId2"/>
    <p:sldLayoutId id="2147483858" r:id="rId3"/>
    <p:sldLayoutId id="2147483916" r:id="rId4"/>
    <p:sldLayoutId id="2147483861" r:id="rId5"/>
    <p:sldLayoutId id="2147483835" r:id="rId6"/>
    <p:sldLayoutId id="2147483870" r:id="rId7"/>
    <p:sldLayoutId id="2147483877" r:id="rId8"/>
    <p:sldLayoutId id="2147483878" r:id="rId9"/>
    <p:sldLayoutId id="2147483879" r:id="rId10"/>
    <p:sldLayoutId id="2147483927" r:id="rId11"/>
    <p:sldLayoutId id="2147483851" r:id="rId12"/>
    <p:sldLayoutId id="2147483922" r:id="rId13"/>
    <p:sldLayoutId id="2147483928" r:id="rId14"/>
  </p:sldLayoutIdLst>
  <p:transition>
    <p:fade/>
  </p:transition>
  <p:hf sldNum="0" hdr="0" dt="0"/>
  <p:txStyles>
    <p:titleStyle>
      <a:lvl1pPr algn="l" defTabSz="915067" rtl="0" eaLnBrk="1" latinLnBrk="0" hangingPunct="1">
        <a:spcBef>
          <a:spcPct val="0"/>
        </a:spcBef>
        <a:buNone/>
        <a:defRPr sz="2200" b="0" i="0" kern="1200" cap="none" baseline="0">
          <a:solidFill>
            <a:schemeClr val="accent2"/>
          </a:solidFill>
          <a:latin typeface="+mj-lt"/>
          <a:ea typeface="+mj-ea"/>
          <a:cs typeface="Arial" pitchFamily="34" charset="0"/>
        </a:defRPr>
      </a:lvl1pPr>
    </p:titleStyle>
    <p:bodyStyle>
      <a:lvl1pPr marL="182698" indent="-182698" algn="l" defTabSz="915067" rtl="0" eaLnBrk="1" latinLnBrk="0" hangingPunct="1">
        <a:spcBef>
          <a:spcPts val="600"/>
        </a:spcBef>
        <a:buClr>
          <a:schemeClr val="accent1"/>
        </a:buClr>
        <a:buFont typeface="Wingdings" pitchFamily="2" charset="2"/>
        <a:buChar char="§"/>
        <a:defRPr sz="1400" i="0" kern="1200" baseline="0">
          <a:solidFill>
            <a:schemeClr val="bg1"/>
          </a:solidFill>
          <a:latin typeface="+mn-lt"/>
          <a:ea typeface="+mn-ea"/>
          <a:cs typeface="Arial" pitchFamily="34" charset="0"/>
        </a:defRPr>
      </a:lvl1pPr>
      <a:lvl2pPr marL="347914" indent="-163628" algn="l" defTabSz="915067" rtl="0" eaLnBrk="1" latinLnBrk="0" hangingPunct="1">
        <a:spcBef>
          <a:spcPts val="300"/>
        </a:spcBef>
        <a:buClr>
          <a:schemeClr val="bg2"/>
        </a:buClr>
        <a:buFont typeface="Wingdings" pitchFamily="2" charset="2"/>
        <a:buChar char="§"/>
        <a:defRPr sz="1199" i="0" kern="1200" baseline="0">
          <a:solidFill>
            <a:schemeClr val="bg1"/>
          </a:solidFill>
          <a:latin typeface="+mn-lt"/>
          <a:ea typeface="+mn-ea"/>
          <a:cs typeface="Arial" pitchFamily="34" charset="0"/>
        </a:defRPr>
      </a:lvl2pPr>
      <a:lvl3pPr marL="509954" indent="-166802" algn="l" defTabSz="915067" rtl="0" eaLnBrk="1" latinLnBrk="0" hangingPunct="1">
        <a:spcBef>
          <a:spcPts val="300"/>
        </a:spcBef>
        <a:buClr>
          <a:schemeClr val="bg2"/>
        </a:buClr>
        <a:buFont typeface="Wingdings" pitchFamily="2" charset="2"/>
        <a:buChar char="§"/>
        <a:defRPr sz="1100" i="0" kern="1200" baseline="0">
          <a:solidFill>
            <a:schemeClr val="bg1"/>
          </a:solidFill>
          <a:latin typeface="+mn-lt"/>
          <a:ea typeface="+mn-ea"/>
          <a:cs typeface="Arial" pitchFamily="34" charset="0"/>
        </a:defRPr>
      </a:lvl3pPr>
      <a:lvl4pPr marL="1601359" indent="-228764" algn="l" defTabSz="915067" rtl="0" eaLnBrk="1" latinLnBrk="0" hangingPunct="1">
        <a:spcBef>
          <a:spcPct val="20000"/>
        </a:spcBef>
        <a:buFont typeface="Wingdings" pitchFamily="2" charset="2"/>
        <a:buChar char="§"/>
        <a:defRPr sz="1199" i="0" kern="1200">
          <a:solidFill>
            <a:schemeClr val="bg1"/>
          </a:solidFill>
          <a:latin typeface="+mj-lt"/>
          <a:ea typeface="+mn-ea"/>
          <a:cs typeface="Arial" pitchFamily="34" charset="0"/>
        </a:defRPr>
      </a:lvl4pPr>
      <a:lvl5pPr marL="2058887" indent="-228764" algn="l" defTabSz="915067" rtl="0" eaLnBrk="1" latinLnBrk="0" hangingPunct="1">
        <a:spcBef>
          <a:spcPct val="20000"/>
        </a:spcBef>
        <a:buFont typeface="Wingdings" pitchFamily="2" charset="2"/>
        <a:buChar char="§"/>
        <a:defRPr sz="1199" i="0" kern="1200">
          <a:solidFill>
            <a:schemeClr val="bg1"/>
          </a:solidFill>
          <a:latin typeface="+mj-lt"/>
          <a:ea typeface="+mn-ea"/>
          <a:cs typeface="Arial" pitchFamily="34" charset="0"/>
        </a:defRPr>
      </a:lvl5pPr>
      <a:lvl6pPr marL="2516420" indent="-228764" algn="l" defTabSz="9150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3945" indent="-228764" algn="l" defTabSz="9150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31483" indent="-228764" algn="l" defTabSz="9150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9011" indent="-228764" algn="l" defTabSz="91506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5067" rtl="0" eaLnBrk="1" latinLnBrk="0" hangingPunct="1">
        <a:defRPr sz="1799" kern="1200">
          <a:solidFill>
            <a:schemeClr val="tx1"/>
          </a:solidFill>
          <a:latin typeface="+mn-lt"/>
          <a:ea typeface="+mn-ea"/>
          <a:cs typeface="+mn-cs"/>
        </a:defRPr>
      </a:lvl1pPr>
      <a:lvl2pPr marL="457529" algn="l" defTabSz="915067" rtl="0" eaLnBrk="1" latinLnBrk="0" hangingPunct="1">
        <a:defRPr sz="1799" kern="1200">
          <a:solidFill>
            <a:schemeClr val="tx1"/>
          </a:solidFill>
          <a:latin typeface="+mn-lt"/>
          <a:ea typeface="+mn-ea"/>
          <a:cs typeface="+mn-cs"/>
        </a:defRPr>
      </a:lvl2pPr>
      <a:lvl3pPr marL="915067" algn="l" defTabSz="915067" rtl="0" eaLnBrk="1" latinLnBrk="0" hangingPunct="1">
        <a:defRPr sz="1799" kern="1200">
          <a:solidFill>
            <a:schemeClr val="tx1"/>
          </a:solidFill>
          <a:latin typeface="+mn-lt"/>
          <a:ea typeface="+mn-ea"/>
          <a:cs typeface="+mn-cs"/>
        </a:defRPr>
      </a:lvl3pPr>
      <a:lvl4pPr marL="1372592" algn="l" defTabSz="915067" rtl="0" eaLnBrk="1" latinLnBrk="0" hangingPunct="1">
        <a:defRPr sz="1799" kern="1200">
          <a:solidFill>
            <a:schemeClr val="tx1"/>
          </a:solidFill>
          <a:latin typeface="+mn-lt"/>
          <a:ea typeface="+mn-ea"/>
          <a:cs typeface="+mn-cs"/>
        </a:defRPr>
      </a:lvl4pPr>
      <a:lvl5pPr marL="1830123" algn="l" defTabSz="915067" rtl="0" eaLnBrk="1" latinLnBrk="0" hangingPunct="1">
        <a:defRPr sz="1799" kern="1200">
          <a:solidFill>
            <a:schemeClr val="tx1"/>
          </a:solidFill>
          <a:latin typeface="+mn-lt"/>
          <a:ea typeface="+mn-ea"/>
          <a:cs typeface="+mn-cs"/>
        </a:defRPr>
      </a:lvl5pPr>
      <a:lvl6pPr marL="2287652" algn="l" defTabSz="915067" rtl="0" eaLnBrk="1" latinLnBrk="0" hangingPunct="1">
        <a:defRPr sz="1799" kern="1200">
          <a:solidFill>
            <a:schemeClr val="tx1"/>
          </a:solidFill>
          <a:latin typeface="+mn-lt"/>
          <a:ea typeface="+mn-ea"/>
          <a:cs typeface="+mn-cs"/>
        </a:defRPr>
      </a:lvl6pPr>
      <a:lvl7pPr marL="2745182" algn="l" defTabSz="915067" rtl="0" eaLnBrk="1" latinLnBrk="0" hangingPunct="1">
        <a:defRPr sz="1799" kern="1200">
          <a:solidFill>
            <a:schemeClr val="tx1"/>
          </a:solidFill>
          <a:latin typeface="+mn-lt"/>
          <a:ea typeface="+mn-ea"/>
          <a:cs typeface="+mn-cs"/>
        </a:defRPr>
      </a:lvl7pPr>
      <a:lvl8pPr marL="3202716" algn="l" defTabSz="915067" rtl="0" eaLnBrk="1" latinLnBrk="0" hangingPunct="1">
        <a:defRPr sz="1799" kern="1200">
          <a:solidFill>
            <a:schemeClr val="tx1"/>
          </a:solidFill>
          <a:latin typeface="+mn-lt"/>
          <a:ea typeface="+mn-ea"/>
          <a:cs typeface="+mn-cs"/>
        </a:defRPr>
      </a:lvl8pPr>
      <a:lvl9pPr marL="3660246" algn="l" defTabSz="915067"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981" userDrawn="1">
          <p15:clr>
            <a:srgbClr val="F26B43"/>
          </p15:clr>
        </p15:guide>
        <p15:guide id="2" pos="5579" userDrawn="1">
          <p15:clr>
            <a:srgbClr val="F26B43"/>
          </p15:clr>
        </p15:guide>
        <p15:guide id="3" pos="181">
          <p15:clr>
            <a:srgbClr val="F26B43"/>
          </p15:clr>
        </p15:guide>
        <p15:guide id="4" orient="horz" pos="195">
          <p15:clr>
            <a:srgbClr val="F26B43"/>
          </p15:clr>
        </p15:guide>
        <p15:guide id="5" orient="horz" pos="3852">
          <p15:clr>
            <a:srgbClr val="F26B43"/>
          </p15:clr>
        </p15:guide>
        <p15:guide id="6" orient="horz" pos="285">
          <p15:clr>
            <a:srgbClr val="F26B43"/>
          </p15:clr>
        </p15:guide>
        <p15:guide id="8" pos="7491">
          <p15:clr>
            <a:srgbClr val="F26B43"/>
          </p15:clr>
        </p15:guide>
        <p15:guide id="9" pos="7391">
          <p15:clr>
            <a:srgbClr val="F26B43"/>
          </p15:clr>
        </p15:guide>
        <p15:guide id="10" orient="horz" pos="464" userDrawn="1">
          <p15:clr>
            <a:srgbClr val="F26B43"/>
          </p15:clr>
        </p15:guide>
        <p15:guide id="11" orient="horz" pos="2913" userDrawn="1">
          <p15:clr>
            <a:srgbClr val="F26B43"/>
          </p15:clr>
        </p15:guide>
        <p15:guide id="12" pos="28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47F4591A-171D-4B6F-91D4-CD89F6E4B046}"/>
              </a:ext>
            </a:extLst>
          </p:cNvPr>
          <p:cNvPicPr>
            <a:picLocks noChangeAspect="1"/>
          </p:cNvPicPr>
          <p:nvPr userDrawn="1"/>
        </p:nvPicPr>
        <p:blipFill>
          <a:blip r:embed="rId10"/>
          <a:srcRect/>
          <a:stretch/>
        </p:blipFill>
        <p:spPr>
          <a:xfrm>
            <a:off x="8037563" y="4837246"/>
            <a:ext cx="817635" cy="173146"/>
          </a:xfrm>
          <a:prstGeom prst="rect">
            <a:avLst/>
          </a:prstGeom>
          <a:noFill/>
        </p:spPr>
      </p:pic>
      <p:cxnSp>
        <p:nvCxnSpPr>
          <p:cNvPr id="17" name="Connecteur droit 16">
            <a:extLst>
              <a:ext uri="{FF2B5EF4-FFF2-40B4-BE49-F238E27FC236}">
                <a16:creationId xmlns:a16="http://schemas.microsoft.com/office/drawing/2014/main" id="{8B519F6C-EBB1-41F2-9E05-DEE79643C5DB}"/>
              </a:ext>
            </a:extLst>
          </p:cNvPr>
          <p:cNvCxnSpPr>
            <a:cxnSpLocks/>
          </p:cNvCxnSpPr>
          <p:nvPr userDrawn="1"/>
        </p:nvCxnSpPr>
        <p:spPr>
          <a:xfrm>
            <a:off x="506984" y="4762165"/>
            <a:ext cx="0" cy="13849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7532A455-C781-4527-AD8C-3511FB0D154E}"/>
              </a:ext>
            </a:extLst>
          </p:cNvPr>
          <p:cNvSpPr txBox="1"/>
          <p:nvPr userDrawn="1"/>
        </p:nvSpPr>
        <p:spPr>
          <a:xfrm>
            <a:off x="287338" y="4913692"/>
            <a:ext cx="7107374" cy="107722"/>
          </a:xfrm>
          <a:prstGeom prst="rect">
            <a:avLst/>
          </a:prstGeom>
          <a:noFill/>
        </p:spPr>
        <p:txBody>
          <a:bodyPr wrap="square" lIns="0" tIns="0" rIns="0" bIns="0">
            <a:spAutoFit/>
          </a:bodyPr>
          <a:lstStyle/>
          <a:p>
            <a:pPr algn="l"/>
            <a:r>
              <a:rPr lang="en-US" sz="700" b="0" i="0" u="none" strike="noStrike" baseline="0" dirty="0">
                <a:solidFill>
                  <a:schemeClr val="bg2">
                    <a:lumMod val="60000"/>
                    <a:lumOff val="40000"/>
                  </a:schemeClr>
                </a:solidFill>
                <a:latin typeface="+mn-lt"/>
              </a:rPr>
              <a:t>This document and the information therein are the property of Safran. They must not be copied or communicated to a third party without the prior written authorization of Safran</a:t>
            </a:r>
            <a:endParaRPr lang="fr-FR" sz="1600" dirty="0">
              <a:solidFill>
                <a:schemeClr val="bg2">
                  <a:lumMod val="60000"/>
                  <a:lumOff val="40000"/>
                </a:schemeClr>
              </a:solidFill>
              <a:latin typeface="+mn-lt"/>
            </a:endParaRPr>
          </a:p>
        </p:txBody>
      </p:sp>
      <p:sp>
        <p:nvSpPr>
          <p:cNvPr id="20" name="Espace réservé du numéro de diapositive 13">
            <a:extLst>
              <a:ext uri="{FF2B5EF4-FFF2-40B4-BE49-F238E27FC236}">
                <a16:creationId xmlns:a16="http://schemas.microsoft.com/office/drawing/2014/main" id="{CD93E076-75DB-4427-A260-9445BE8C8B75}"/>
              </a:ext>
            </a:extLst>
          </p:cNvPr>
          <p:cNvSpPr txBox="1">
            <a:spLocks/>
          </p:cNvSpPr>
          <p:nvPr userDrawn="1"/>
        </p:nvSpPr>
        <p:spPr>
          <a:xfrm>
            <a:off x="300010" y="4769393"/>
            <a:ext cx="190758"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1" kern="1200">
                <a:solidFill>
                  <a:schemeClr val="tx2"/>
                </a:solidFill>
                <a:latin typeface="Segoe UI" panose="020B050204020402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E85CA73-2D89-4D6A-A923-B574D1DA086D}" type="slidenum">
              <a:rPr lang="fr-FR" sz="800" smtClean="0">
                <a:solidFill>
                  <a:schemeClr val="bg2">
                    <a:lumMod val="60000"/>
                    <a:lumOff val="40000"/>
                  </a:schemeClr>
                </a:solidFill>
              </a:rPr>
              <a:pPr/>
              <a:t>‹#›</a:t>
            </a:fld>
            <a:endParaRPr lang="fr-FR" sz="800" dirty="0">
              <a:solidFill>
                <a:schemeClr val="bg2">
                  <a:lumMod val="60000"/>
                  <a:lumOff val="40000"/>
                </a:schemeClr>
              </a:solidFill>
            </a:endParaRPr>
          </a:p>
        </p:txBody>
      </p:sp>
      <p:sp>
        <p:nvSpPr>
          <p:cNvPr id="3" name="Espace réservé du titre 2">
            <a:extLst>
              <a:ext uri="{FF2B5EF4-FFF2-40B4-BE49-F238E27FC236}">
                <a16:creationId xmlns:a16="http://schemas.microsoft.com/office/drawing/2014/main" id="{B9383F94-4300-4F00-9605-92CC0B158E2C}"/>
              </a:ext>
            </a:extLst>
          </p:cNvPr>
          <p:cNvSpPr>
            <a:spLocks noGrp="1"/>
          </p:cNvSpPr>
          <p:nvPr>
            <p:ph type="title"/>
          </p:nvPr>
        </p:nvSpPr>
        <p:spPr>
          <a:xfrm>
            <a:off x="182784" y="192338"/>
            <a:ext cx="8556653" cy="427037"/>
          </a:xfrm>
          <a:prstGeom prst="rect">
            <a:avLst/>
          </a:prstGeom>
        </p:spPr>
        <p:txBody>
          <a:bodyPr vert="horz" lIns="91440" tIns="45720" rIns="91440" bIns="45720" rtlCol="0" anchor="ctr">
            <a:normAutofit/>
          </a:bodyPr>
          <a:lstStyle/>
          <a:p>
            <a:r>
              <a:rPr lang="en-US" dirty="0"/>
              <a:t>Click here to add a title </a:t>
            </a:r>
            <a:endParaRPr lang="fr-FR" dirty="0"/>
          </a:p>
        </p:txBody>
      </p:sp>
      <p:grpSp>
        <p:nvGrpSpPr>
          <p:cNvPr id="15" name="Groupe 14">
            <a:extLst>
              <a:ext uri="{FF2B5EF4-FFF2-40B4-BE49-F238E27FC236}">
                <a16:creationId xmlns:a16="http://schemas.microsoft.com/office/drawing/2014/main" id="{494B105B-2A3D-43D1-8E22-F916C197C990}"/>
              </a:ext>
            </a:extLst>
          </p:cNvPr>
          <p:cNvGrpSpPr/>
          <p:nvPr userDrawn="1"/>
        </p:nvGrpSpPr>
        <p:grpSpPr>
          <a:xfrm>
            <a:off x="295226" y="664592"/>
            <a:ext cx="995611" cy="72008"/>
            <a:chOff x="479376" y="980728"/>
            <a:chExt cx="995611" cy="72008"/>
          </a:xfrm>
        </p:grpSpPr>
        <p:cxnSp>
          <p:nvCxnSpPr>
            <p:cNvPr id="21" name="Connecteur droit 20">
              <a:extLst>
                <a:ext uri="{FF2B5EF4-FFF2-40B4-BE49-F238E27FC236}">
                  <a16:creationId xmlns:a16="http://schemas.microsoft.com/office/drawing/2014/main" id="{7B4C35C0-4DF7-499F-A0E9-DE22F8DE2F62}"/>
                </a:ext>
              </a:extLst>
            </p:cNvPr>
            <p:cNvCxnSpPr>
              <a:cxnSpLocks/>
            </p:cNvCxnSpPr>
            <p:nvPr userDrawn="1"/>
          </p:nvCxnSpPr>
          <p:spPr>
            <a:xfrm>
              <a:off x="479376" y="1047118"/>
              <a:ext cx="995611" cy="0"/>
            </a:xfrm>
            <a:prstGeom prst="line">
              <a:avLst/>
            </a:prstGeom>
            <a:noFill/>
            <a:ln w="12700" cap="flat" cmpd="sng" algn="ctr">
              <a:solidFill>
                <a:schemeClr val="accent4"/>
              </a:solidFill>
              <a:prstDash val="solid"/>
              <a:miter lim="800000"/>
            </a:ln>
            <a:effectLst/>
          </p:spPr>
        </p:cxnSp>
        <p:sp>
          <p:nvSpPr>
            <p:cNvPr id="22" name="Rectangle 21">
              <a:extLst>
                <a:ext uri="{FF2B5EF4-FFF2-40B4-BE49-F238E27FC236}">
                  <a16:creationId xmlns:a16="http://schemas.microsoft.com/office/drawing/2014/main" id="{CA032F39-BF54-4A07-A2E9-9CECCF93C9A6}"/>
                </a:ext>
              </a:extLst>
            </p:cNvPr>
            <p:cNvSpPr/>
            <p:nvPr userDrawn="1"/>
          </p:nvSpPr>
          <p:spPr>
            <a:xfrm>
              <a:off x="479376" y="980728"/>
              <a:ext cx="504056" cy="72008"/>
            </a:xfrm>
            <a:prstGeom prst="rect">
              <a:avLst/>
            </a:prstGeom>
            <a:gradFill>
              <a:gsLst>
                <a:gs pos="0">
                  <a:schemeClr val="accent5"/>
                </a:gs>
                <a:gs pos="100000">
                  <a:schemeClr val="accent4"/>
                </a:gs>
              </a:gsLst>
              <a:lin ang="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srgbClr val="FFFFFF"/>
                </a:solidFill>
                <a:effectLst/>
                <a:uLnTx/>
                <a:uFillTx/>
                <a:latin typeface="Segoe UI"/>
                <a:ea typeface="+mn-ea"/>
                <a:cs typeface="+mn-cs"/>
              </a:endParaRPr>
            </a:p>
          </p:txBody>
        </p:sp>
      </p:grpSp>
      <p:sp>
        <p:nvSpPr>
          <p:cNvPr id="2" name="hc" descr="  "/>
          <p:cNvSpPr txBox="1"/>
          <p:nvPr userDrawn="1"/>
        </p:nvSpPr>
        <p:spPr>
          <a:xfrm>
            <a:off x="0" y="0"/>
            <a:ext cx="9144000" cy="223138"/>
          </a:xfrm>
          <a:prstGeom prst="rect">
            <a:avLst/>
          </a:prstGeom>
          <a:noFill/>
        </p:spPr>
        <p:txBody>
          <a:bodyPr vert="horz" rtlCol="0">
            <a:spAutoFit/>
          </a:bodyPr>
          <a:lstStyle/>
          <a:p>
            <a:pPr algn="ctr"/>
            <a:r>
              <a:rPr lang="fr-FR" sz="850" b="0" i="0" u="none" baseline="0">
                <a:solidFill>
                  <a:srgbClr val="000000"/>
                </a:solidFill>
                <a:latin typeface="Microsoft Sans Serif" panose="020B0604020202020204" pitchFamily="34" charset="0"/>
              </a:rPr>
              <a:t>  </a:t>
            </a:r>
          </a:p>
        </p:txBody>
      </p:sp>
      <p:sp>
        <p:nvSpPr>
          <p:cNvPr id="4" name="fc" descr="  "/>
          <p:cNvSpPr txBox="1"/>
          <p:nvPr userDrawn="1"/>
        </p:nvSpPr>
        <p:spPr>
          <a:xfrm>
            <a:off x="0" y="4825047"/>
            <a:ext cx="9144000" cy="223138"/>
          </a:xfrm>
          <a:prstGeom prst="rect">
            <a:avLst/>
          </a:prstGeom>
          <a:noFill/>
        </p:spPr>
        <p:txBody>
          <a:bodyPr vert="horz" rtlCol="0">
            <a:spAutoFit/>
          </a:bodyPr>
          <a:lstStyle/>
          <a:p>
            <a:pPr algn="ctr"/>
            <a:r>
              <a:rPr lang="fr-FR" sz="850" b="0" i="0" u="none" baseline="0">
                <a:solidFill>
                  <a:srgbClr val="000000"/>
                </a:solidFill>
                <a:latin typeface="Microsoft Sans Serif" panose="020B0604020202020204" pitchFamily="34" charset="0"/>
              </a:rPr>
              <a:t>  </a:t>
            </a:r>
          </a:p>
        </p:txBody>
      </p:sp>
      <p:sp>
        <p:nvSpPr>
          <p:cNvPr id="5" name="Espace réservé du pied de page 4">
            <a:extLst>
              <a:ext uri="{FF2B5EF4-FFF2-40B4-BE49-F238E27FC236}">
                <a16:creationId xmlns:a16="http://schemas.microsoft.com/office/drawing/2014/main" id="{733C5864-A815-9137-28E9-1104EAB284FF}"/>
              </a:ext>
            </a:extLst>
          </p:cNvPr>
          <p:cNvSpPr>
            <a:spLocks noGrp="1"/>
          </p:cNvSpPr>
          <p:nvPr>
            <p:ph type="ftr" sz="quarter" idx="3"/>
          </p:nvPr>
        </p:nvSpPr>
        <p:spPr>
          <a:xfrm>
            <a:off x="506983" y="4759334"/>
            <a:ext cx="6708203" cy="129416"/>
          </a:xfrm>
          <a:prstGeom prst="rect">
            <a:avLst/>
          </a:prstGeom>
        </p:spPr>
        <p:txBody>
          <a:bodyPr vert="horz" lIns="91440" tIns="45720" rIns="91440" bIns="45720" rtlCol="0" anchor="ctr"/>
          <a:lstStyle>
            <a:lvl1pPr algn="l">
              <a:defRPr sz="800">
                <a:solidFill>
                  <a:schemeClr val="bg2">
                    <a:lumMod val="60000"/>
                    <a:lumOff val="40000"/>
                  </a:schemeClr>
                </a:solidFill>
              </a:defRPr>
            </a:lvl1pPr>
          </a:lstStyle>
          <a:p>
            <a:r>
              <a:rPr lang="en-US"/>
              <a:t>Application Engineering / SED Spain / 14/03/2023</a:t>
            </a:r>
            <a:endParaRPr lang="fr-FR" dirty="0"/>
          </a:p>
        </p:txBody>
      </p:sp>
    </p:spTree>
    <p:extLst>
      <p:ext uri="{BB962C8B-B14F-4D97-AF65-F5344CB8AC3E}">
        <p14:creationId xmlns:p14="http://schemas.microsoft.com/office/powerpoint/2010/main" val="1866582646"/>
      </p:ext>
    </p:extLst>
  </p:cSld>
  <p:clrMap bg1="lt1" tx1="dk1" bg2="lt2" tx2="dk2" accent1="accent1" accent2="accent2" accent3="accent3" accent4="accent4" accent5="accent5" accent6="accent6" hlink="hlink" folHlink="folHlink"/>
  <p:sldLayoutIdLst>
    <p:sldLayoutId id="2147483917" r:id="rId1"/>
    <p:sldLayoutId id="2147483888" r:id="rId2"/>
    <p:sldLayoutId id="2147483889" r:id="rId3"/>
    <p:sldLayoutId id="2147483890" r:id="rId4"/>
    <p:sldLayoutId id="2147483891" r:id="rId5"/>
    <p:sldLayoutId id="2147483892" r:id="rId6"/>
    <p:sldLayoutId id="2147483893" r:id="rId7"/>
    <p:sldLayoutId id="2147483923" r:id="rId8"/>
  </p:sldLayoutIdLst>
  <p:transition>
    <p:fade/>
  </p:transition>
  <p:hf sldNum="0" hdr="0" dt="0"/>
  <p:txStyles>
    <p:titleStyle>
      <a:lvl1pPr algn="l" defTabSz="915067" rtl="0" eaLnBrk="1" latinLnBrk="0" hangingPunct="1">
        <a:spcBef>
          <a:spcPct val="0"/>
        </a:spcBef>
        <a:buNone/>
        <a:defRPr sz="2200" b="0" i="0" kern="1200" cap="none" baseline="0">
          <a:solidFill>
            <a:schemeClr val="accent2"/>
          </a:solidFill>
          <a:latin typeface="+mj-lt"/>
          <a:ea typeface="+mj-ea"/>
          <a:cs typeface="Arial" pitchFamily="34" charset="0"/>
        </a:defRPr>
      </a:lvl1pPr>
    </p:titleStyle>
    <p:bodyStyle>
      <a:lvl1pPr marL="182698" indent="-182698" algn="l" defTabSz="915067" rtl="0" eaLnBrk="1" latinLnBrk="0" hangingPunct="1">
        <a:spcBef>
          <a:spcPts val="600"/>
        </a:spcBef>
        <a:buClr>
          <a:schemeClr val="accent1"/>
        </a:buClr>
        <a:buFont typeface="Wingdings" pitchFamily="2" charset="2"/>
        <a:buChar char="§"/>
        <a:defRPr sz="1400" i="0" kern="1200" baseline="0">
          <a:solidFill>
            <a:schemeClr val="bg1"/>
          </a:solidFill>
          <a:latin typeface="+mn-lt"/>
          <a:ea typeface="+mn-ea"/>
          <a:cs typeface="Arial" pitchFamily="34" charset="0"/>
        </a:defRPr>
      </a:lvl1pPr>
      <a:lvl2pPr marL="347914" indent="-163628" algn="l" defTabSz="915067" rtl="0" eaLnBrk="1" latinLnBrk="0" hangingPunct="1">
        <a:spcBef>
          <a:spcPts val="300"/>
        </a:spcBef>
        <a:buClr>
          <a:schemeClr val="bg2"/>
        </a:buClr>
        <a:buFont typeface="Wingdings" pitchFamily="2" charset="2"/>
        <a:buChar char="§"/>
        <a:defRPr sz="1199" i="0" kern="1200" baseline="0">
          <a:solidFill>
            <a:schemeClr val="bg1"/>
          </a:solidFill>
          <a:latin typeface="+mn-lt"/>
          <a:ea typeface="+mn-ea"/>
          <a:cs typeface="Arial" pitchFamily="34" charset="0"/>
        </a:defRPr>
      </a:lvl2pPr>
      <a:lvl3pPr marL="509954" indent="-166802" algn="l" defTabSz="915067" rtl="0" eaLnBrk="1" latinLnBrk="0" hangingPunct="1">
        <a:spcBef>
          <a:spcPts val="300"/>
        </a:spcBef>
        <a:buClr>
          <a:schemeClr val="bg2"/>
        </a:buClr>
        <a:buFont typeface="Wingdings" pitchFamily="2" charset="2"/>
        <a:buChar char="§"/>
        <a:defRPr sz="1100" i="0" kern="1200" baseline="0">
          <a:solidFill>
            <a:schemeClr val="bg1"/>
          </a:solidFill>
          <a:latin typeface="+mn-lt"/>
          <a:ea typeface="+mn-ea"/>
          <a:cs typeface="Arial" pitchFamily="34" charset="0"/>
        </a:defRPr>
      </a:lvl3pPr>
      <a:lvl4pPr marL="1601359" indent="-228764" algn="l" defTabSz="915067" rtl="0" eaLnBrk="1" latinLnBrk="0" hangingPunct="1">
        <a:spcBef>
          <a:spcPct val="20000"/>
        </a:spcBef>
        <a:buFont typeface="Wingdings" pitchFamily="2" charset="2"/>
        <a:buChar char="§"/>
        <a:defRPr sz="1199" i="0" kern="1200">
          <a:solidFill>
            <a:schemeClr val="bg1"/>
          </a:solidFill>
          <a:latin typeface="+mj-lt"/>
          <a:ea typeface="+mn-ea"/>
          <a:cs typeface="Arial" pitchFamily="34" charset="0"/>
        </a:defRPr>
      </a:lvl4pPr>
      <a:lvl5pPr marL="2058887" indent="-228764" algn="l" defTabSz="915067" rtl="0" eaLnBrk="1" latinLnBrk="0" hangingPunct="1">
        <a:spcBef>
          <a:spcPct val="20000"/>
        </a:spcBef>
        <a:buFont typeface="Wingdings" pitchFamily="2" charset="2"/>
        <a:buChar char="§"/>
        <a:defRPr sz="1199" i="0" kern="1200">
          <a:solidFill>
            <a:schemeClr val="bg1"/>
          </a:solidFill>
          <a:latin typeface="+mj-lt"/>
          <a:ea typeface="+mn-ea"/>
          <a:cs typeface="Arial" pitchFamily="34" charset="0"/>
        </a:defRPr>
      </a:lvl5pPr>
      <a:lvl6pPr marL="2516420" indent="-228764" algn="l" defTabSz="9150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3945" indent="-228764" algn="l" defTabSz="9150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31483" indent="-228764" algn="l" defTabSz="9150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9011" indent="-228764" algn="l" defTabSz="91506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5067" rtl="0" eaLnBrk="1" latinLnBrk="0" hangingPunct="1">
        <a:defRPr sz="1799" kern="1200">
          <a:solidFill>
            <a:schemeClr val="tx1"/>
          </a:solidFill>
          <a:latin typeface="+mn-lt"/>
          <a:ea typeface="+mn-ea"/>
          <a:cs typeface="+mn-cs"/>
        </a:defRPr>
      </a:lvl1pPr>
      <a:lvl2pPr marL="457529" algn="l" defTabSz="915067" rtl="0" eaLnBrk="1" latinLnBrk="0" hangingPunct="1">
        <a:defRPr sz="1799" kern="1200">
          <a:solidFill>
            <a:schemeClr val="tx1"/>
          </a:solidFill>
          <a:latin typeface="+mn-lt"/>
          <a:ea typeface="+mn-ea"/>
          <a:cs typeface="+mn-cs"/>
        </a:defRPr>
      </a:lvl2pPr>
      <a:lvl3pPr marL="915067" algn="l" defTabSz="915067" rtl="0" eaLnBrk="1" latinLnBrk="0" hangingPunct="1">
        <a:defRPr sz="1799" kern="1200">
          <a:solidFill>
            <a:schemeClr val="tx1"/>
          </a:solidFill>
          <a:latin typeface="+mn-lt"/>
          <a:ea typeface="+mn-ea"/>
          <a:cs typeface="+mn-cs"/>
        </a:defRPr>
      </a:lvl3pPr>
      <a:lvl4pPr marL="1372592" algn="l" defTabSz="915067" rtl="0" eaLnBrk="1" latinLnBrk="0" hangingPunct="1">
        <a:defRPr sz="1799" kern="1200">
          <a:solidFill>
            <a:schemeClr val="tx1"/>
          </a:solidFill>
          <a:latin typeface="+mn-lt"/>
          <a:ea typeface="+mn-ea"/>
          <a:cs typeface="+mn-cs"/>
        </a:defRPr>
      </a:lvl4pPr>
      <a:lvl5pPr marL="1830123" algn="l" defTabSz="915067" rtl="0" eaLnBrk="1" latinLnBrk="0" hangingPunct="1">
        <a:defRPr sz="1799" kern="1200">
          <a:solidFill>
            <a:schemeClr val="tx1"/>
          </a:solidFill>
          <a:latin typeface="+mn-lt"/>
          <a:ea typeface="+mn-ea"/>
          <a:cs typeface="+mn-cs"/>
        </a:defRPr>
      </a:lvl5pPr>
      <a:lvl6pPr marL="2287652" algn="l" defTabSz="915067" rtl="0" eaLnBrk="1" latinLnBrk="0" hangingPunct="1">
        <a:defRPr sz="1799" kern="1200">
          <a:solidFill>
            <a:schemeClr val="tx1"/>
          </a:solidFill>
          <a:latin typeface="+mn-lt"/>
          <a:ea typeface="+mn-ea"/>
          <a:cs typeface="+mn-cs"/>
        </a:defRPr>
      </a:lvl6pPr>
      <a:lvl7pPr marL="2745182" algn="l" defTabSz="915067" rtl="0" eaLnBrk="1" latinLnBrk="0" hangingPunct="1">
        <a:defRPr sz="1799" kern="1200">
          <a:solidFill>
            <a:schemeClr val="tx1"/>
          </a:solidFill>
          <a:latin typeface="+mn-lt"/>
          <a:ea typeface="+mn-ea"/>
          <a:cs typeface="+mn-cs"/>
        </a:defRPr>
      </a:lvl7pPr>
      <a:lvl8pPr marL="3202716" algn="l" defTabSz="915067" rtl="0" eaLnBrk="1" latinLnBrk="0" hangingPunct="1">
        <a:defRPr sz="1799" kern="1200">
          <a:solidFill>
            <a:schemeClr val="tx1"/>
          </a:solidFill>
          <a:latin typeface="+mn-lt"/>
          <a:ea typeface="+mn-ea"/>
          <a:cs typeface="+mn-cs"/>
        </a:defRPr>
      </a:lvl8pPr>
      <a:lvl9pPr marL="3660246" algn="l" defTabSz="915067"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981" userDrawn="1">
          <p15:clr>
            <a:srgbClr val="F26B43"/>
          </p15:clr>
        </p15:guide>
        <p15:guide id="2" pos="5579" userDrawn="1">
          <p15:clr>
            <a:srgbClr val="F26B43"/>
          </p15:clr>
        </p15:guide>
        <p15:guide id="3" pos="181">
          <p15:clr>
            <a:srgbClr val="F26B43"/>
          </p15:clr>
        </p15:guide>
        <p15:guide id="4" orient="horz" pos="195">
          <p15:clr>
            <a:srgbClr val="F26B43"/>
          </p15:clr>
        </p15:guide>
        <p15:guide id="5" orient="horz" pos="3852">
          <p15:clr>
            <a:srgbClr val="F26B43"/>
          </p15:clr>
        </p15:guide>
        <p15:guide id="6" orient="horz" pos="285">
          <p15:clr>
            <a:srgbClr val="F26B43"/>
          </p15:clr>
        </p15:guide>
        <p15:guide id="8" pos="7491">
          <p15:clr>
            <a:srgbClr val="F26B43"/>
          </p15:clr>
        </p15:guide>
        <p15:guide id="9" pos="7391">
          <p15:clr>
            <a:srgbClr val="F26B43"/>
          </p15:clr>
        </p15:guide>
        <p15:guide id="10" orient="horz" pos="464" userDrawn="1">
          <p15:clr>
            <a:srgbClr val="F26B43"/>
          </p15:clr>
        </p15:guide>
        <p15:guide id="11" orient="horz" pos="2913" userDrawn="1">
          <p15:clr>
            <a:srgbClr val="F26B43"/>
          </p15:clr>
        </p15:guide>
        <p15:guide id="12" pos="288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47F4591A-171D-4B6F-91D4-CD89F6E4B046}"/>
              </a:ext>
            </a:extLst>
          </p:cNvPr>
          <p:cNvPicPr>
            <a:picLocks noChangeAspect="1"/>
          </p:cNvPicPr>
          <p:nvPr userDrawn="1"/>
        </p:nvPicPr>
        <p:blipFill>
          <a:blip r:embed="rId10"/>
          <a:srcRect/>
          <a:stretch/>
        </p:blipFill>
        <p:spPr>
          <a:xfrm>
            <a:off x="8037563" y="4837246"/>
            <a:ext cx="817635" cy="173146"/>
          </a:xfrm>
          <a:prstGeom prst="rect">
            <a:avLst/>
          </a:prstGeom>
          <a:noFill/>
        </p:spPr>
      </p:pic>
      <p:cxnSp>
        <p:nvCxnSpPr>
          <p:cNvPr id="17" name="Connecteur droit 16">
            <a:extLst>
              <a:ext uri="{FF2B5EF4-FFF2-40B4-BE49-F238E27FC236}">
                <a16:creationId xmlns:a16="http://schemas.microsoft.com/office/drawing/2014/main" id="{8B519F6C-EBB1-41F2-9E05-DEE79643C5DB}"/>
              </a:ext>
            </a:extLst>
          </p:cNvPr>
          <p:cNvCxnSpPr>
            <a:cxnSpLocks/>
          </p:cNvCxnSpPr>
          <p:nvPr userDrawn="1"/>
        </p:nvCxnSpPr>
        <p:spPr>
          <a:xfrm>
            <a:off x="506984" y="4762165"/>
            <a:ext cx="0" cy="13849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7532A455-C781-4527-AD8C-3511FB0D154E}"/>
              </a:ext>
            </a:extLst>
          </p:cNvPr>
          <p:cNvSpPr txBox="1"/>
          <p:nvPr userDrawn="1"/>
        </p:nvSpPr>
        <p:spPr>
          <a:xfrm>
            <a:off x="287338" y="4913692"/>
            <a:ext cx="7107374" cy="107722"/>
          </a:xfrm>
          <a:prstGeom prst="rect">
            <a:avLst/>
          </a:prstGeom>
          <a:noFill/>
        </p:spPr>
        <p:txBody>
          <a:bodyPr wrap="square" lIns="0" tIns="0" rIns="0" bIns="0">
            <a:spAutoFit/>
          </a:bodyPr>
          <a:lstStyle/>
          <a:p>
            <a:pPr algn="l"/>
            <a:r>
              <a:rPr lang="en-US" sz="700" b="0" i="0" u="none" strike="noStrike" baseline="0" dirty="0">
                <a:solidFill>
                  <a:schemeClr val="bg2">
                    <a:lumMod val="60000"/>
                    <a:lumOff val="40000"/>
                  </a:schemeClr>
                </a:solidFill>
                <a:latin typeface="+mn-lt"/>
              </a:rPr>
              <a:t>This document and the information therein are the property of Safran. They must not be copied or communicated to a third party without the prior written authorization of Safran</a:t>
            </a:r>
            <a:endParaRPr lang="fr-FR" sz="1600" dirty="0">
              <a:solidFill>
                <a:schemeClr val="bg2">
                  <a:lumMod val="60000"/>
                  <a:lumOff val="40000"/>
                </a:schemeClr>
              </a:solidFill>
              <a:latin typeface="+mn-lt"/>
            </a:endParaRPr>
          </a:p>
        </p:txBody>
      </p:sp>
      <p:sp>
        <p:nvSpPr>
          <p:cNvPr id="20" name="Espace réservé du numéro de diapositive 13">
            <a:extLst>
              <a:ext uri="{FF2B5EF4-FFF2-40B4-BE49-F238E27FC236}">
                <a16:creationId xmlns:a16="http://schemas.microsoft.com/office/drawing/2014/main" id="{CD93E076-75DB-4427-A260-9445BE8C8B75}"/>
              </a:ext>
            </a:extLst>
          </p:cNvPr>
          <p:cNvSpPr txBox="1">
            <a:spLocks/>
          </p:cNvSpPr>
          <p:nvPr userDrawn="1"/>
        </p:nvSpPr>
        <p:spPr>
          <a:xfrm>
            <a:off x="300010" y="4769393"/>
            <a:ext cx="190758"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1" kern="1200">
                <a:solidFill>
                  <a:schemeClr val="tx2"/>
                </a:solidFill>
                <a:latin typeface="Segoe UI" panose="020B050204020402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E85CA73-2D89-4D6A-A923-B574D1DA086D}" type="slidenum">
              <a:rPr lang="fr-FR" sz="800" smtClean="0">
                <a:solidFill>
                  <a:schemeClr val="bg2">
                    <a:lumMod val="60000"/>
                    <a:lumOff val="40000"/>
                  </a:schemeClr>
                </a:solidFill>
              </a:rPr>
              <a:pPr/>
              <a:t>‹#›</a:t>
            </a:fld>
            <a:endParaRPr lang="fr-FR" sz="800" dirty="0">
              <a:solidFill>
                <a:schemeClr val="bg2">
                  <a:lumMod val="60000"/>
                  <a:lumOff val="40000"/>
                </a:schemeClr>
              </a:solidFill>
            </a:endParaRPr>
          </a:p>
        </p:txBody>
      </p:sp>
      <p:sp>
        <p:nvSpPr>
          <p:cNvPr id="3" name="Espace réservé du titre 2">
            <a:extLst>
              <a:ext uri="{FF2B5EF4-FFF2-40B4-BE49-F238E27FC236}">
                <a16:creationId xmlns:a16="http://schemas.microsoft.com/office/drawing/2014/main" id="{B9383F94-4300-4F00-9605-92CC0B158E2C}"/>
              </a:ext>
            </a:extLst>
          </p:cNvPr>
          <p:cNvSpPr>
            <a:spLocks noGrp="1"/>
          </p:cNvSpPr>
          <p:nvPr>
            <p:ph type="title"/>
          </p:nvPr>
        </p:nvSpPr>
        <p:spPr>
          <a:xfrm>
            <a:off x="182784" y="192338"/>
            <a:ext cx="8556653" cy="427037"/>
          </a:xfrm>
          <a:prstGeom prst="rect">
            <a:avLst/>
          </a:prstGeom>
        </p:spPr>
        <p:txBody>
          <a:bodyPr vert="horz" lIns="91440" tIns="45720" rIns="91440" bIns="45720" rtlCol="0" anchor="ctr">
            <a:normAutofit/>
          </a:bodyPr>
          <a:lstStyle/>
          <a:p>
            <a:r>
              <a:rPr lang="en-US" dirty="0"/>
              <a:t>Click here to add a title </a:t>
            </a:r>
            <a:endParaRPr lang="fr-FR" dirty="0"/>
          </a:p>
        </p:txBody>
      </p:sp>
      <p:grpSp>
        <p:nvGrpSpPr>
          <p:cNvPr id="15" name="Groupe 14">
            <a:extLst>
              <a:ext uri="{FF2B5EF4-FFF2-40B4-BE49-F238E27FC236}">
                <a16:creationId xmlns:a16="http://schemas.microsoft.com/office/drawing/2014/main" id="{494B105B-2A3D-43D1-8E22-F916C197C990}"/>
              </a:ext>
            </a:extLst>
          </p:cNvPr>
          <p:cNvGrpSpPr/>
          <p:nvPr userDrawn="1"/>
        </p:nvGrpSpPr>
        <p:grpSpPr>
          <a:xfrm>
            <a:off x="295226" y="664592"/>
            <a:ext cx="995611" cy="72008"/>
            <a:chOff x="479376" y="980728"/>
            <a:chExt cx="995611" cy="72008"/>
          </a:xfrm>
        </p:grpSpPr>
        <p:cxnSp>
          <p:nvCxnSpPr>
            <p:cNvPr id="21" name="Connecteur droit 20">
              <a:extLst>
                <a:ext uri="{FF2B5EF4-FFF2-40B4-BE49-F238E27FC236}">
                  <a16:creationId xmlns:a16="http://schemas.microsoft.com/office/drawing/2014/main" id="{7B4C35C0-4DF7-499F-A0E9-DE22F8DE2F62}"/>
                </a:ext>
              </a:extLst>
            </p:cNvPr>
            <p:cNvCxnSpPr>
              <a:cxnSpLocks/>
            </p:cNvCxnSpPr>
            <p:nvPr userDrawn="1"/>
          </p:nvCxnSpPr>
          <p:spPr>
            <a:xfrm>
              <a:off x="479376" y="1047118"/>
              <a:ext cx="995611" cy="0"/>
            </a:xfrm>
            <a:prstGeom prst="line">
              <a:avLst/>
            </a:prstGeom>
            <a:noFill/>
            <a:ln w="12700" cap="flat" cmpd="sng" algn="ctr">
              <a:solidFill>
                <a:srgbClr val="FF7800"/>
              </a:solidFill>
              <a:prstDash val="solid"/>
              <a:miter lim="800000"/>
            </a:ln>
            <a:effectLst/>
          </p:spPr>
        </p:cxnSp>
        <p:sp>
          <p:nvSpPr>
            <p:cNvPr id="22" name="Rectangle 21">
              <a:extLst>
                <a:ext uri="{FF2B5EF4-FFF2-40B4-BE49-F238E27FC236}">
                  <a16:creationId xmlns:a16="http://schemas.microsoft.com/office/drawing/2014/main" id="{CA032F39-BF54-4A07-A2E9-9CECCF93C9A6}"/>
                </a:ext>
              </a:extLst>
            </p:cNvPr>
            <p:cNvSpPr/>
            <p:nvPr userDrawn="1"/>
          </p:nvSpPr>
          <p:spPr>
            <a:xfrm>
              <a:off x="479376" y="980728"/>
              <a:ext cx="504056" cy="72008"/>
            </a:xfrm>
            <a:prstGeom prst="rect">
              <a:avLst/>
            </a:prstGeom>
            <a:gradFill>
              <a:gsLst>
                <a:gs pos="0">
                  <a:srgbClr val="FFB600"/>
                </a:gs>
                <a:gs pos="100000">
                  <a:srgbClr val="FF7800"/>
                </a:gs>
              </a:gsLst>
              <a:lin ang="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srgbClr val="FFFFFF"/>
                </a:solidFill>
                <a:effectLst/>
                <a:uLnTx/>
                <a:uFillTx/>
                <a:latin typeface="Segoe UI"/>
                <a:ea typeface="+mn-ea"/>
                <a:cs typeface="+mn-cs"/>
              </a:endParaRPr>
            </a:p>
          </p:txBody>
        </p:sp>
      </p:grpSp>
      <p:sp>
        <p:nvSpPr>
          <p:cNvPr id="2" name="hc" descr="  "/>
          <p:cNvSpPr txBox="1"/>
          <p:nvPr userDrawn="1"/>
        </p:nvSpPr>
        <p:spPr>
          <a:xfrm>
            <a:off x="0" y="0"/>
            <a:ext cx="9144000" cy="223138"/>
          </a:xfrm>
          <a:prstGeom prst="rect">
            <a:avLst/>
          </a:prstGeom>
          <a:noFill/>
        </p:spPr>
        <p:txBody>
          <a:bodyPr vert="horz" rtlCol="0">
            <a:spAutoFit/>
          </a:bodyPr>
          <a:lstStyle/>
          <a:p>
            <a:pPr algn="ctr"/>
            <a:r>
              <a:rPr lang="fr-FR" sz="850" b="0" i="0" u="none" baseline="0">
                <a:solidFill>
                  <a:srgbClr val="000000"/>
                </a:solidFill>
                <a:latin typeface="Microsoft Sans Serif" panose="020B0604020202020204" pitchFamily="34" charset="0"/>
              </a:rPr>
              <a:t>  </a:t>
            </a:r>
          </a:p>
        </p:txBody>
      </p:sp>
      <p:sp>
        <p:nvSpPr>
          <p:cNvPr id="4" name="fc" descr="  "/>
          <p:cNvSpPr txBox="1"/>
          <p:nvPr userDrawn="1"/>
        </p:nvSpPr>
        <p:spPr>
          <a:xfrm>
            <a:off x="0" y="4825047"/>
            <a:ext cx="9144000" cy="223138"/>
          </a:xfrm>
          <a:prstGeom prst="rect">
            <a:avLst/>
          </a:prstGeom>
          <a:noFill/>
        </p:spPr>
        <p:txBody>
          <a:bodyPr vert="horz" rtlCol="0">
            <a:spAutoFit/>
          </a:bodyPr>
          <a:lstStyle/>
          <a:p>
            <a:pPr algn="ctr"/>
            <a:r>
              <a:rPr lang="fr-FR" sz="850" b="0" i="0" u="none" baseline="0">
                <a:solidFill>
                  <a:srgbClr val="000000"/>
                </a:solidFill>
                <a:latin typeface="Microsoft Sans Serif" panose="020B0604020202020204" pitchFamily="34" charset="0"/>
              </a:rPr>
              <a:t>  </a:t>
            </a:r>
          </a:p>
        </p:txBody>
      </p:sp>
      <p:sp>
        <p:nvSpPr>
          <p:cNvPr id="5" name="Espace réservé du pied de page 4">
            <a:extLst>
              <a:ext uri="{FF2B5EF4-FFF2-40B4-BE49-F238E27FC236}">
                <a16:creationId xmlns:a16="http://schemas.microsoft.com/office/drawing/2014/main" id="{733C5864-A815-9137-28E9-1104EAB284FF}"/>
              </a:ext>
            </a:extLst>
          </p:cNvPr>
          <p:cNvSpPr>
            <a:spLocks noGrp="1"/>
          </p:cNvSpPr>
          <p:nvPr>
            <p:ph type="ftr" sz="quarter" idx="3"/>
          </p:nvPr>
        </p:nvSpPr>
        <p:spPr>
          <a:xfrm>
            <a:off x="506983" y="4759334"/>
            <a:ext cx="6708203" cy="129416"/>
          </a:xfrm>
          <a:prstGeom prst="rect">
            <a:avLst/>
          </a:prstGeom>
        </p:spPr>
        <p:txBody>
          <a:bodyPr vert="horz" lIns="91440" tIns="45720" rIns="91440" bIns="45720" rtlCol="0" anchor="ctr"/>
          <a:lstStyle>
            <a:lvl1pPr algn="l">
              <a:defRPr sz="800">
                <a:solidFill>
                  <a:schemeClr val="bg2">
                    <a:lumMod val="60000"/>
                    <a:lumOff val="40000"/>
                  </a:schemeClr>
                </a:solidFill>
              </a:defRPr>
            </a:lvl1pPr>
          </a:lstStyle>
          <a:p>
            <a:r>
              <a:rPr lang="en-US"/>
              <a:t>Application Engineering / SED Spain / 14/03/2023</a:t>
            </a:r>
            <a:endParaRPr lang="fr-FR" dirty="0"/>
          </a:p>
        </p:txBody>
      </p:sp>
    </p:spTree>
    <p:extLst>
      <p:ext uri="{BB962C8B-B14F-4D97-AF65-F5344CB8AC3E}">
        <p14:creationId xmlns:p14="http://schemas.microsoft.com/office/powerpoint/2010/main" val="1376540163"/>
      </p:ext>
    </p:extLst>
  </p:cSld>
  <p:clrMap bg1="lt1" tx1="dk1" bg2="lt2" tx2="dk2" accent1="accent1" accent2="accent2" accent3="accent3" accent4="accent4" accent5="accent5" accent6="accent6" hlink="hlink" folHlink="folHlink"/>
  <p:sldLayoutIdLst>
    <p:sldLayoutId id="2147483918" r:id="rId1"/>
    <p:sldLayoutId id="2147483896" r:id="rId2"/>
    <p:sldLayoutId id="2147483897" r:id="rId3"/>
    <p:sldLayoutId id="2147483898" r:id="rId4"/>
    <p:sldLayoutId id="2147483899" r:id="rId5"/>
    <p:sldLayoutId id="2147483900" r:id="rId6"/>
    <p:sldLayoutId id="2147483901" r:id="rId7"/>
    <p:sldLayoutId id="2147483924" r:id="rId8"/>
  </p:sldLayoutIdLst>
  <p:transition>
    <p:fade/>
  </p:transition>
  <p:hf sldNum="0" hdr="0" dt="0"/>
  <p:txStyles>
    <p:titleStyle>
      <a:lvl1pPr algn="l" defTabSz="915067" rtl="0" eaLnBrk="1" latinLnBrk="0" hangingPunct="1">
        <a:spcBef>
          <a:spcPct val="0"/>
        </a:spcBef>
        <a:buNone/>
        <a:defRPr sz="2200" b="0" i="0" kern="1200" cap="none" baseline="0">
          <a:solidFill>
            <a:schemeClr val="accent2"/>
          </a:solidFill>
          <a:latin typeface="+mj-lt"/>
          <a:ea typeface="+mj-ea"/>
          <a:cs typeface="Arial" pitchFamily="34" charset="0"/>
        </a:defRPr>
      </a:lvl1pPr>
    </p:titleStyle>
    <p:bodyStyle>
      <a:lvl1pPr marL="182698" indent="-182698" algn="l" defTabSz="915067" rtl="0" eaLnBrk="1" latinLnBrk="0" hangingPunct="1">
        <a:spcBef>
          <a:spcPts val="600"/>
        </a:spcBef>
        <a:buClr>
          <a:schemeClr val="accent1"/>
        </a:buClr>
        <a:buFont typeface="Wingdings" pitchFamily="2" charset="2"/>
        <a:buChar char="§"/>
        <a:defRPr sz="1400" i="0" kern="1200" baseline="0">
          <a:solidFill>
            <a:schemeClr val="bg1"/>
          </a:solidFill>
          <a:latin typeface="+mn-lt"/>
          <a:ea typeface="+mn-ea"/>
          <a:cs typeface="Arial" pitchFamily="34" charset="0"/>
        </a:defRPr>
      </a:lvl1pPr>
      <a:lvl2pPr marL="347914" indent="-163628" algn="l" defTabSz="915067" rtl="0" eaLnBrk="1" latinLnBrk="0" hangingPunct="1">
        <a:spcBef>
          <a:spcPts val="300"/>
        </a:spcBef>
        <a:buClr>
          <a:schemeClr val="bg2"/>
        </a:buClr>
        <a:buFont typeface="Wingdings" pitchFamily="2" charset="2"/>
        <a:buChar char="§"/>
        <a:defRPr sz="1199" i="0" kern="1200" baseline="0">
          <a:solidFill>
            <a:schemeClr val="bg1"/>
          </a:solidFill>
          <a:latin typeface="+mn-lt"/>
          <a:ea typeface="+mn-ea"/>
          <a:cs typeface="Arial" pitchFamily="34" charset="0"/>
        </a:defRPr>
      </a:lvl2pPr>
      <a:lvl3pPr marL="509954" indent="-166802" algn="l" defTabSz="915067" rtl="0" eaLnBrk="1" latinLnBrk="0" hangingPunct="1">
        <a:spcBef>
          <a:spcPts val="300"/>
        </a:spcBef>
        <a:buClr>
          <a:schemeClr val="bg2"/>
        </a:buClr>
        <a:buFont typeface="Wingdings" pitchFamily="2" charset="2"/>
        <a:buChar char="§"/>
        <a:defRPr sz="1100" i="0" kern="1200" baseline="0">
          <a:solidFill>
            <a:schemeClr val="bg1"/>
          </a:solidFill>
          <a:latin typeface="+mn-lt"/>
          <a:ea typeface="+mn-ea"/>
          <a:cs typeface="Arial" pitchFamily="34" charset="0"/>
        </a:defRPr>
      </a:lvl3pPr>
      <a:lvl4pPr marL="1601359" indent="-228764" algn="l" defTabSz="915067" rtl="0" eaLnBrk="1" latinLnBrk="0" hangingPunct="1">
        <a:spcBef>
          <a:spcPct val="20000"/>
        </a:spcBef>
        <a:buFont typeface="Wingdings" pitchFamily="2" charset="2"/>
        <a:buChar char="§"/>
        <a:defRPr sz="1199" i="0" kern="1200">
          <a:solidFill>
            <a:schemeClr val="bg1"/>
          </a:solidFill>
          <a:latin typeface="+mj-lt"/>
          <a:ea typeface="+mn-ea"/>
          <a:cs typeface="Arial" pitchFamily="34" charset="0"/>
        </a:defRPr>
      </a:lvl4pPr>
      <a:lvl5pPr marL="2058887" indent="-228764" algn="l" defTabSz="915067" rtl="0" eaLnBrk="1" latinLnBrk="0" hangingPunct="1">
        <a:spcBef>
          <a:spcPct val="20000"/>
        </a:spcBef>
        <a:buFont typeface="Wingdings" pitchFamily="2" charset="2"/>
        <a:buChar char="§"/>
        <a:defRPr sz="1199" i="0" kern="1200">
          <a:solidFill>
            <a:schemeClr val="bg1"/>
          </a:solidFill>
          <a:latin typeface="+mj-lt"/>
          <a:ea typeface="+mn-ea"/>
          <a:cs typeface="Arial" pitchFamily="34" charset="0"/>
        </a:defRPr>
      </a:lvl5pPr>
      <a:lvl6pPr marL="2516420" indent="-228764" algn="l" defTabSz="9150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3945" indent="-228764" algn="l" defTabSz="9150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31483" indent="-228764" algn="l" defTabSz="9150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9011" indent="-228764" algn="l" defTabSz="91506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5067" rtl="0" eaLnBrk="1" latinLnBrk="0" hangingPunct="1">
        <a:defRPr sz="1799" kern="1200">
          <a:solidFill>
            <a:schemeClr val="tx1"/>
          </a:solidFill>
          <a:latin typeface="+mn-lt"/>
          <a:ea typeface="+mn-ea"/>
          <a:cs typeface="+mn-cs"/>
        </a:defRPr>
      </a:lvl1pPr>
      <a:lvl2pPr marL="457529" algn="l" defTabSz="915067" rtl="0" eaLnBrk="1" latinLnBrk="0" hangingPunct="1">
        <a:defRPr sz="1799" kern="1200">
          <a:solidFill>
            <a:schemeClr val="tx1"/>
          </a:solidFill>
          <a:latin typeface="+mn-lt"/>
          <a:ea typeface="+mn-ea"/>
          <a:cs typeface="+mn-cs"/>
        </a:defRPr>
      </a:lvl2pPr>
      <a:lvl3pPr marL="915067" algn="l" defTabSz="915067" rtl="0" eaLnBrk="1" latinLnBrk="0" hangingPunct="1">
        <a:defRPr sz="1799" kern="1200">
          <a:solidFill>
            <a:schemeClr val="tx1"/>
          </a:solidFill>
          <a:latin typeface="+mn-lt"/>
          <a:ea typeface="+mn-ea"/>
          <a:cs typeface="+mn-cs"/>
        </a:defRPr>
      </a:lvl3pPr>
      <a:lvl4pPr marL="1372592" algn="l" defTabSz="915067" rtl="0" eaLnBrk="1" latinLnBrk="0" hangingPunct="1">
        <a:defRPr sz="1799" kern="1200">
          <a:solidFill>
            <a:schemeClr val="tx1"/>
          </a:solidFill>
          <a:latin typeface="+mn-lt"/>
          <a:ea typeface="+mn-ea"/>
          <a:cs typeface="+mn-cs"/>
        </a:defRPr>
      </a:lvl4pPr>
      <a:lvl5pPr marL="1830123" algn="l" defTabSz="915067" rtl="0" eaLnBrk="1" latinLnBrk="0" hangingPunct="1">
        <a:defRPr sz="1799" kern="1200">
          <a:solidFill>
            <a:schemeClr val="tx1"/>
          </a:solidFill>
          <a:latin typeface="+mn-lt"/>
          <a:ea typeface="+mn-ea"/>
          <a:cs typeface="+mn-cs"/>
        </a:defRPr>
      </a:lvl5pPr>
      <a:lvl6pPr marL="2287652" algn="l" defTabSz="915067" rtl="0" eaLnBrk="1" latinLnBrk="0" hangingPunct="1">
        <a:defRPr sz="1799" kern="1200">
          <a:solidFill>
            <a:schemeClr val="tx1"/>
          </a:solidFill>
          <a:latin typeface="+mn-lt"/>
          <a:ea typeface="+mn-ea"/>
          <a:cs typeface="+mn-cs"/>
        </a:defRPr>
      </a:lvl6pPr>
      <a:lvl7pPr marL="2745182" algn="l" defTabSz="915067" rtl="0" eaLnBrk="1" latinLnBrk="0" hangingPunct="1">
        <a:defRPr sz="1799" kern="1200">
          <a:solidFill>
            <a:schemeClr val="tx1"/>
          </a:solidFill>
          <a:latin typeface="+mn-lt"/>
          <a:ea typeface="+mn-ea"/>
          <a:cs typeface="+mn-cs"/>
        </a:defRPr>
      </a:lvl7pPr>
      <a:lvl8pPr marL="3202716" algn="l" defTabSz="915067" rtl="0" eaLnBrk="1" latinLnBrk="0" hangingPunct="1">
        <a:defRPr sz="1799" kern="1200">
          <a:solidFill>
            <a:schemeClr val="tx1"/>
          </a:solidFill>
          <a:latin typeface="+mn-lt"/>
          <a:ea typeface="+mn-ea"/>
          <a:cs typeface="+mn-cs"/>
        </a:defRPr>
      </a:lvl8pPr>
      <a:lvl9pPr marL="3660246" algn="l" defTabSz="915067"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981" userDrawn="1">
          <p15:clr>
            <a:srgbClr val="F26B43"/>
          </p15:clr>
        </p15:guide>
        <p15:guide id="2" pos="5579" userDrawn="1">
          <p15:clr>
            <a:srgbClr val="F26B43"/>
          </p15:clr>
        </p15:guide>
        <p15:guide id="3" pos="181">
          <p15:clr>
            <a:srgbClr val="F26B43"/>
          </p15:clr>
        </p15:guide>
        <p15:guide id="4" orient="horz" pos="195">
          <p15:clr>
            <a:srgbClr val="F26B43"/>
          </p15:clr>
        </p15:guide>
        <p15:guide id="5" orient="horz" pos="3852">
          <p15:clr>
            <a:srgbClr val="F26B43"/>
          </p15:clr>
        </p15:guide>
        <p15:guide id="6" orient="horz" pos="285">
          <p15:clr>
            <a:srgbClr val="F26B43"/>
          </p15:clr>
        </p15:guide>
        <p15:guide id="8" pos="7491">
          <p15:clr>
            <a:srgbClr val="F26B43"/>
          </p15:clr>
        </p15:guide>
        <p15:guide id="9" pos="7391">
          <p15:clr>
            <a:srgbClr val="F26B43"/>
          </p15:clr>
        </p15:guide>
        <p15:guide id="10" orient="horz" pos="464" userDrawn="1">
          <p15:clr>
            <a:srgbClr val="F26B43"/>
          </p15:clr>
        </p15:guide>
        <p15:guide id="11" orient="horz" pos="2913" userDrawn="1">
          <p15:clr>
            <a:srgbClr val="F26B43"/>
          </p15:clr>
        </p15:guide>
        <p15:guide id="12" pos="288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47F4591A-171D-4B6F-91D4-CD89F6E4B046}"/>
              </a:ext>
            </a:extLst>
          </p:cNvPr>
          <p:cNvPicPr>
            <a:picLocks noChangeAspect="1"/>
          </p:cNvPicPr>
          <p:nvPr userDrawn="1"/>
        </p:nvPicPr>
        <p:blipFill>
          <a:blip r:embed="rId10"/>
          <a:srcRect/>
          <a:stretch/>
        </p:blipFill>
        <p:spPr>
          <a:xfrm>
            <a:off x="8037563" y="4837246"/>
            <a:ext cx="817635" cy="173146"/>
          </a:xfrm>
          <a:prstGeom prst="rect">
            <a:avLst/>
          </a:prstGeom>
          <a:noFill/>
        </p:spPr>
      </p:pic>
      <p:cxnSp>
        <p:nvCxnSpPr>
          <p:cNvPr id="17" name="Connecteur droit 16">
            <a:extLst>
              <a:ext uri="{FF2B5EF4-FFF2-40B4-BE49-F238E27FC236}">
                <a16:creationId xmlns:a16="http://schemas.microsoft.com/office/drawing/2014/main" id="{8B519F6C-EBB1-41F2-9E05-DEE79643C5DB}"/>
              </a:ext>
            </a:extLst>
          </p:cNvPr>
          <p:cNvCxnSpPr>
            <a:cxnSpLocks/>
          </p:cNvCxnSpPr>
          <p:nvPr userDrawn="1"/>
        </p:nvCxnSpPr>
        <p:spPr>
          <a:xfrm>
            <a:off x="506984" y="4762165"/>
            <a:ext cx="0" cy="13849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7532A455-C781-4527-AD8C-3511FB0D154E}"/>
              </a:ext>
            </a:extLst>
          </p:cNvPr>
          <p:cNvSpPr txBox="1"/>
          <p:nvPr userDrawn="1"/>
        </p:nvSpPr>
        <p:spPr>
          <a:xfrm>
            <a:off x="287338" y="4913692"/>
            <a:ext cx="7107374" cy="107722"/>
          </a:xfrm>
          <a:prstGeom prst="rect">
            <a:avLst/>
          </a:prstGeom>
          <a:noFill/>
        </p:spPr>
        <p:txBody>
          <a:bodyPr wrap="square" lIns="0" tIns="0" rIns="0" bIns="0">
            <a:spAutoFit/>
          </a:bodyPr>
          <a:lstStyle/>
          <a:p>
            <a:pPr algn="l"/>
            <a:r>
              <a:rPr lang="en-US" sz="700" b="0" i="0" u="none" strike="noStrike" baseline="0" dirty="0">
                <a:solidFill>
                  <a:schemeClr val="bg2">
                    <a:lumMod val="60000"/>
                    <a:lumOff val="40000"/>
                  </a:schemeClr>
                </a:solidFill>
                <a:latin typeface="+mn-lt"/>
              </a:rPr>
              <a:t>This document and the information therein are the property of Safran. They must not be copied or communicated to a third party without the prior written authorization of Safran</a:t>
            </a:r>
            <a:endParaRPr lang="fr-FR" sz="1600" dirty="0">
              <a:solidFill>
                <a:schemeClr val="bg2">
                  <a:lumMod val="60000"/>
                  <a:lumOff val="40000"/>
                </a:schemeClr>
              </a:solidFill>
              <a:latin typeface="+mn-lt"/>
            </a:endParaRPr>
          </a:p>
        </p:txBody>
      </p:sp>
      <p:sp>
        <p:nvSpPr>
          <p:cNvPr id="20" name="Espace réservé du numéro de diapositive 13">
            <a:extLst>
              <a:ext uri="{FF2B5EF4-FFF2-40B4-BE49-F238E27FC236}">
                <a16:creationId xmlns:a16="http://schemas.microsoft.com/office/drawing/2014/main" id="{CD93E076-75DB-4427-A260-9445BE8C8B75}"/>
              </a:ext>
            </a:extLst>
          </p:cNvPr>
          <p:cNvSpPr txBox="1">
            <a:spLocks/>
          </p:cNvSpPr>
          <p:nvPr userDrawn="1"/>
        </p:nvSpPr>
        <p:spPr>
          <a:xfrm>
            <a:off x="300010" y="4769393"/>
            <a:ext cx="190758"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1" kern="1200">
                <a:solidFill>
                  <a:schemeClr val="tx2"/>
                </a:solidFill>
                <a:latin typeface="Segoe UI" panose="020B050204020402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E85CA73-2D89-4D6A-A923-B574D1DA086D}" type="slidenum">
              <a:rPr lang="fr-FR" sz="800" smtClean="0">
                <a:solidFill>
                  <a:schemeClr val="bg2">
                    <a:lumMod val="60000"/>
                    <a:lumOff val="40000"/>
                  </a:schemeClr>
                </a:solidFill>
              </a:rPr>
              <a:pPr/>
              <a:t>‹#›</a:t>
            </a:fld>
            <a:endParaRPr lang="fr-FR" sz="800" dirty="0">
              <a:solidFill>
                <a:schemeClr val="bg2">
                  <a:lumMod val="60000"/>
                  <a:lumOff val="40000"/>
                </a:schemeClr>
              </a:solidFill>
            </a:endParaRPr>
          </a:p>
        </p:txBody>
      </p:sp>
      <p:sp>
        <p:nvSpPr>
          <p:cNvPr id="3" name="Espace réservé du titre 2">
            <a:extLst>
              <a:ext uri="{FF2B5EF4-FFF2-40B4-BE49-F238E27FC236}">
                <a16:creationId xmlns:a16="http://schemas.microsoft.com/office/drawing/2014/main" id="{B9383F94-4300-4F00-9605-92CC0B158E2C}"/>
              </a:ext>
            </a:extLst>
          </p:cNvPr>
          <p:cNvSpPr>
            <a:spLocks noGrp="1"/>
          </p:cNvSpPr>
          <p:nvPr>
            <p:ph type="title"/>
          </p:nvPr>
        </p:nvSpPr>
        <p:spPr>
          <a:xfrm>
            <a:off x="182784" y="192338"/>
            <a:ext cx="8556653" cy="427037"/>
          </a:xfrm>
          <a:prstGeom prst="rect">
            <a:avLst/>
          </a:prstGeom>
        </p:spPr>
        <p:txBody>
          <a:bodyPr vert="horz" lIns="91440" tIns="45720" rIns="91440" bIns="45720" rtlCol="0" anchor="ctr">
            <a:normAutofit/>
          </a:bodyPr>
          <a:lstStyle/>
          <a:p>
            <a:r>
              <a:rPr lang="en-US" dirty="0"/>
              <a:t>Click here to add a title </a:t>
            </a:r>
            <a:endParaRPr lang="fr-FR" dirty="0"/>
          </a:p>
        </p:txBody>
      </p:sp>
      <p:grpSp>
        <p:nvGrpSpPr>
          <p:cNvPr id="15" name="Groupe 14">
            <a:extLst>
              <a:ext uri="{FF2B5EF4-FFF2-40B4-BE49-F238E27FC236}">
                <a16:creationId xmlns:a16="http://schemas.microsoft.com/office/drawing/2014/main" id="{494B105B-2A3D-43D1-8E22-F916C197C990}"/>
              </a:ext>
            </a:extLst>
          </p:cNvPr>
          <p:cNvGrpSpPr/>
          <p:nvPr userDrawn="1"/>
        </p:nvGrpSpPr>
        <p:grpSpPr>
          <a:xfrm>
            <a:off x="295226" y="664592"/>
            <a:ext cx="995611" cy="72008"/>
            <a:chOff x="479376" y="980728"/>
            <a:chExt cx="995611" cy="72008"/>
          </a:xfrm>
        </p:grpSpPr>
        <p:cxnSp>
          <p:nvCxnSpPr>
            <p:cNvPr id="21" name="Connecteur droit 20">
              <a:extLst>
                <a:ext uri="{FF2B5EF4-FFF2-40B4-BE49-F238E27FC236}">
                  <a16:creationId xmlns:a16="http://schemas.microsoft.com/office/drawing/2014/main" id="{7B4C35C0-4DF7-499F-A0E9-DE22F8DE2F62}"/>
                </a:ext>
              </a:extLst>
            </p:cNvPr>
            <p:cNvCxnSpPr>
              <a:cxnSpLocks/>
            </p:cNvCxnSpPr>
            <p:nvPr userDrawn="1"/>
          </p:nvCxnSpPr>
          <p:spPr>
            <a:xfrm>
              <a:off x="479376" y="1047118"/>
              <a:ext cx="995611" cy="0"/>
            </a:xfrm>
            <a:prstGeom prst="line">
              <a:avLst/>
            </a:prstGeom>
            <a:noFill/>
            <a:ln w="12700" cap="flat" cmpd="sng" algn="ctr">
              <a:solidFill>
                <a:srgbClr val="00491E"/>
              </a:solidFill>
              <a:prstDash val="solid"/>
              <a:miter lim="800000"/>
            </a:ln>
            <a:effectLst/>
          </p:spPr>
        </p:cxnSp>
        <p:sp>
          <p:nvSpPr>
            <p:cNvPr id="22" name="Rectangle 21">
              <a:extLst>
                <a:ext uri="{FF2B5EF4-FFF2-40B4-BE49-F238E27FC236}">
                  <a16:creationId xmlns:a16="http://schemas.microsoft.com/office/drawing/2014/main" id="{CA032F39-BF54-4A07-A2E9-9CECCF93C9A6}"/>
                </a:ext>
              </a:extLst>
            </p:cNvPr>
            <p:cNvSpPr/>
            <p:nvPr userDrawn="1"/>
          </p:nvSpPr>
          <p:spPr>
            <a:xfrm>
              <a:off x="479376" y="980728"/>
              <a:ext cx="504056" cy="72008"/>
            </a:xfrm>
            <a:prstGeom prst="rect">
              <a:avLst/>
            </a:prstGeom>
            <a:gradFill>
              <a:gsLst>
                <a:gs pos="0">
                  <a:srgbClr val="2CC84D"/>
                </a:gs>
                <a:gs pos="100000">
                  <a:srgbClr val="00491E"/>
                </a:gs>
              </a:gsLst>
              <a:lin ang="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srgbClr val="FFFFFF"/>
                </a:solidFill>
                <a:effectLst/>
                <a:uLnTx/>
                <a:uFillTx/>
                <a:latin typeface="Segoe UI"/>
                <a:ea typeface="+mn-ea"/>
                <a:cs typeface="+mn-cs"/>
              </a:endParaRPr>
            </a:p>
          </p:txBody>
        </p:sp>
      </p:grpSp>
      <p:sp>
        <p:nvSpPr>
          <p:cNvPr id="2" name="hc" descr="  "/>
          <p:cNvSpPr txBox="1"/>
          <p:nvPr userDrawn="1"/>
        </p:nvSpPr>
        <p:spPr>
          <a:xfrm>
            <a:off x="0" y="0"/>
            <a:ext cx="9144000" cy="223138"/>
          </a:xfrm>
          <a:prstGeom prst="rect">
            <a:avLst/>
          </a:prstGeom>
          <a:noFill/>
        </p:spPr>
        <p:txBody>
          <a:bodyPr vert="horz" rtlCol="0">
            <a:spAutoFit/>
          </a:bodyPr>
          <a:lstStyle/>
          <a:p>
            <a:pPr algn="ctr"/>
            <a:r>
              <a:rPr lang="fr-FR" sz="850" b="0" i="0" u="none" baseline="0">
                <a:solidFill>
                  <a:srgbClr val="000000"/>
                </a:solidFill>
                <a:latin typeface="Microsoft Sans Serif" panose="020B0604020202020204" pitchFamily="34" charset="0"/>
              </a:rPr>
              <a:t>  </a:t>
            </a:r>
          </a:p>
        </p:txBody>
      </p:sp>
      <p:sp>
        <p:nvSpPr>
          <p:cNvPr id="4" name="fc" descr="  "/>
          <p:cNvSpPr txBox="1"/>
          <p:nvPr userDrawn="1"/>
        </p:nvSpPr>
        <p:spPr>
          <a:xfrm>
            <a:off x="0" y="4825047"/>
            <a:ext cx="9144000" cy="223138"/>
          </a:xfrm>
          <a:prstGeom prst="rect">
            <a:avLst/>
          </a:prstGeom>
          <a:noFill/>
        </p:spPr>
        <p:txBody>
          <a:bodyPr vert="horz" rtlCol="0">
            <a:spAutoFit/>
          </a:bodyPr>
          <a:lstStyle/>
          <a:p>
            <a:pPr algn="ctr"/>
            <a:r>
              <a:rPr lang="fr-FR" sz="850" b="0" i="0" u="none" baseline="0">
                <a:solidFill>
                  <a:srgbClr val="000000"/>
                </a:solidFill>
                <a:latin typeface="Microsoft Sans Serif" panose="020B0604020202020204" pitchFamily="34" charset="0"/>
              </a:rPr>
              <a:t>  </a:t>
            </a:r>
          </a:p>
        </p:txBody>
      </p:sp>
      <p:sp>
        <p:nvSpPr>
          <p:cNvPr id="5" name="Espace réservé du pied de page 4">
            <a:extLst>
              <a:ext uri="{FF2B5EF4-FFF2-40B4-BE49-F238E27FC236}">
                <a16:creationId xmlns:a16="http://schemas.microsoft.com/office/drawing/2014/main" id="{733C5864-A815-9137-28E9-1104EAB284FF}"/>
              </a:ext>
            </a:extLst>
          </p:cNvPr>
          <p:cNvSpPr>
            <a:spLocks noGrp="1"/>
          </p:cNvSpPr>
          <p:nvPr>
            <p:ph type="ftr" sz="quarter" idx="3"/>
          </p:nvPr>
        </p:nvSpPr>
        <p:spPr>
          <a:xfrm>
            <a:off x="506983" y="4759334"/>
            <a:ext cx="6708203" cy="129416"/>
          </a:xfrm>
          <a:prstGeom prst="rect">
            <a:avLst/>
          </a:prstGeom>
        </p:spPr>
        <p:txBody>
          <a:bodyPr vert="horz" lIns="91440" tIns="45720" rIns="91440" bIns="45720" rtlCol="0" anchor="ctr"/>
          <a:lstStyle>
            <a:lvl1pPr algn="l">
              <a:defRPr sz="800">
                <a:solidFill>
                  <a:schemeClr val="bg2">
                    <a:lumMod val="60000"/>
                    <a:lumOff val="40000"/>
                  </a:schemeClr>
                </a:solidFill>
              </a:defRPr>
            </a:lvl1pPr>
          </a:lstStyle>
          <a:p>
            <a:r>
              <a:rPr lang="en-US"/>
              <a:t>Application Engineering / SED Spain / 14/03/2023</a:t>
            </a:r>
            <a:endParaRPr lang="fr-FR" dirty="0"/>
          </a:p>
        </p:txBody>
      </p:sp>
    </p:spTree>
    <p:extLst>
      <p:ext uri="{BB962C8B-B14F-4D97-AF65-F5344CB8AC3E}">
        <p14:creationId xmlns:p14="http://schemas.microsoft.com/office/powerpoint/2010/main" val="1579869276"/>
      </p:ext>
    </p:extLst>
  </p:cSld>
  <p:clrMap bg1="lt1" tx1="dk1" bg2="lt2" tx2="dk2" accent1="accent1" accent2="accent2" accent3="accent3" accent4="accent4" accent5="accent5" accent6="accent6" hlink="hlink" folHlink="folHlink"/>
  <p:sldLayoutIdLst>
    <p:sldLayoutId id="2147483919" r:id="rId1"/>
    <p:sldLayoutId id="2147483903" r:id="rId2"/>
    <p:sldLayoutId id="2147483904" r:id="rId3"/>
    <p:sldLayoutId id="2147483905" r:id="rId4"/>
    <p:sldLayoutId id="2147483906" r:id="rId5"/>
    <p:sldLayoutId id="2147483907" r:id="rId6"/>
    <p:sldLayoutId id="2147483908" r:id="rId7"/>
    <p:sldLayoutId id="2147483925" r:id="rId8"/>
  </p:sldLayoutIdLst>
  <p:transition>
    <p:fade/>
  </p:transition>
  <p:hf sldNum="0" hdr="0" dt="0"/>
  <p:txStyles>
    <p:titleStyle>
      <a:lvl1pPr algn="l" defTabSz="915067" rtl="0" eaLnBrk="1" latinLnBrk="0" hangingPunct="1">
        <a:spcBef>
          <a:spcPct val="0"/>
        </a:spcBef>
        <a:buNone/>
        <a:defRPr sz="2200" b="0" i="0" kern="1200" cap="none" baseline="0">
          <a:solidFill>
            <a:schemeClr val="accent2"/>
          </a:solidFill>
          <a:latin typeface="+mj-lt"/>
          <a:ea typeface="+mj-ea"/>
          <a:cs typeface="Arial" pitchFamily="34" charset="0"/>
        </a:defRPr>
      </a:lvl1pPr>
    </p:titleStyle>
    <p:bodyStyle>
      <a:lvl1pPr marL="182698" indent="-182698" algn="l" defTabSz="915067" rtl="0" eaLnBrk="1" latinLnBrk="0" hangingPunct="1">
        <a:spcBef>
          <a:spcPts val="600"/>
        </a:spcBef>
        <a:buClr>
          <a:schemeClr val="accent1"/>
        </a:buClr>
        <a:buFont typeface="Wingdings" pitchFamily="2" charset="2"/>
        <a:buChar char="§"/>
        <a:defRPr sz="1400" i="0" kern="1200" baseline="0">
          <a:solidFill>
            <a:schemeClr val="bg1"/>
          </a:solidFill>
          <a:latin typeface="+mn-lt"/>
          <a:ea typeface="+mn-ea"/>
          <a:cs typeface="Arial" pitchFamily="34" charset="0"/>
        </a:defRPr>
      </a:lvl1pPr>
      <a:lvl2pPr marL="347914" indent="-163628" algn="l" defTabSz="915067" rtl="0" eaLnBrk="1" latinLnBrk="0" hangingPunct="1">
        <a:spcBef>
          <a:spcPts val="300"/>
        </a:spcBef>
        <a:buClr>
          <a:schemeClr val="bg2"/>
        </a:buClr>
        <a:buFont typeface="Wingdings" pitchFamily="2" charset="2"/>
        <a:buChar char="§"/>
        <a:defRPr sz="1199" i="0" kern="1200" baseline="0">
          <a:solidFill>
            <a:schemeClr val="bg1"/>
          </a:solidFill>
          <a:latin typeface="+mn-lt"/>
          <a:ea typeface="+mn-ea"/>
          <a:cs typeface="Arial" pitchFamily="34" charset="0"/>
        </a:defRPr>
      </a:lvl2pPr>
      <a:lvl3pPr marL="509954" indent="-166802" algn="l" defTabSz="915067" rtl="0" eaLnBrk="1" latinLnBrk="0" hangingPunct="1">
        <a:spcBef>
          <a:spcPts val="300"/>
        </a:spcBef>
        <a:buClr>
          <a:schemeClr val="bg2"/>
        </a:buClr>
        <a:buFont typeface="Wingdings" pitchFamily="2" charset="2"/>
        <a:buChar char="§"/>
        <a:defRPr sz="1100" i="0" kern="1200" baseline="0">
          <a:solidFill>
            <a:schemeClr val="bg1"/>
          </a:solidFill>
          <a:latin typeface="+mn-lt"/>
          <a:ea typeface="+mn-ea"/>
          <a:cs typeface="Arial" pitchFamily="34" charset="0"/>
        </a:defRPr>
      </a:lvl3pPr>
      <a:lvl4pPr marL="1601359" indent="-228764" algn="l" defTabSz="915067" rtl="0" eaLnBrk="1" latinLnBrk="0" hangingPunct="1">
        <a:spcBef>
          <a:spcPct val="20000"/>
        </a:spcBef>
        <a:buFont typeface="Wingdings" pitchFamily="2" charset="2"/>
        <a:buChar char="§"/>
        <a:defRPr sz="1199" i="0" kern="1200">
          <a:solidFill>
            <a:schemeClr val="bg1"/>
          </a:solidFill>
          <a:latin typeface="+mj-lt"/>
          <a:ea typeface="+mn-ea"/>
          <a:cs typeface="Arial" pitchFamily="34" charset="0"/>
        </a:defRPr>
      </a:lvl4pPr>
      <a:lvl5pPr marL="2058887" indent="-228764" algn="l" defTabSz="915067" rtl="0" eaLnBrk="1" latinLnBrk="0" hangingPunct="1">
        <a:spcBef>
          <a:spcPct val="20000"/>
        </a:spcBef>
        <a:buFont typeface="Wingdings" pitchFamily="2" charset="2"/>
        <a:buChar char="§"/>
        <a:defRPr sz="1199" i="0" kern="1200">
          <a:solidFill>
            <a:schemeClr val="bg1"/>
          </a:solidFill>
          <a:latin typeface="+mj-lt"/>
          <a:ea typeface="+mn-ea"/>
          <a:cs typeface="Arial" pitchFamily="34" charset="0"/>
        </a:defRPr>
      </a:lvl5pPr>
      <a:lvl6pPr marL="2516420" indent="-228764" algn="l" defTabSz="9150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3945" indent="-228764" algn="l" defTabSz="9150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31483" indent="-228764" algn="l" defTabSz="9150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9011" indent="-228764" algn="l" defTabSz="91506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5067" rtl="0" eaLnBrk="1" latinLnBrk="0" hangingPunct="1">
        <a:defRPr sz="1799" kern="1200">
          <a:solidFill>
            <a:schemeClr val="tx1"/>
          </a:solidFill>
          <a:latin typeface="+mn-lt"/>
          <a:ea typeface="+mn-ea"/>
          <a:cs typeface="+mn-cs"/>
        </a:defRPr>
      </a:lvl1pPr>
      <a:lvl2pPr marL="457529" algn="l" defTabSz="915067" rtl="0" eaLnBrk="1" latinLnBrk="0" hangingPunct="1">
        <a:defRPr sz="1799" kern="1200">
          <a:solidFill>
            <a:schemeClr val="tx1"/>
          </a:solidFill>
          <a:latin typeface="+mn-lt"/>
          <a:ea typeface="+mn-ea"/>
          <a:cs typeface="+mn-cs"/>
        </a:defRPr>
      </a:lvl2pPr>
      <a:lvl3pPr marL="915067" algn="l" defTabSz="915067" rtl="0" eaLnBrk="1" latinLnBrk="0" hangingPunct="1">
        <a:defRPr sz="1799" kern="1200">
          <a:solidFill>
            <a:schemeClr val="tx1"/>
          </a:solidFill>
          <a:latin typeface="+mn-lt"/>
          <a:ea typeface="+mn-ea"/>
          <a:cs typeface="+mn-cs"/>
        </a:defRPr>
      </a:lvl3pPr>
      <a:lvl4pPr marL="1372592" algn="l" defTabSz="915067" rtl="0" eaLnBrk="1" latinLnBrk="0" hangingPunct="1">
        <a:defRPr sz="1799" kern="1200">
          <a:solidFill>
            <a:schemeClr val="tx1"/>
          </a:solidFill>
          <a:latin typeface="+mn-lt"/>
          <a:ea typeface="+mn-ea"/>
          <a:cs typeface="+mn-cs"/>
        </a:defRPr>
      </a:lvl4pPr>
      <a:lvl5pPr marL="1830123" algn="l" defTabSz="915067" rtl="0" eaLnBrk="1" latinLnBrk="0" hangingPunct="1">
        <a:defRPr sz="1799" kern="1200">
          <a:solidFill>
            <a:schemeClr val="tx1"/>
          </a:solidFill>
          <a:latin typeface="+mn-lt"/>
          <a:ea typeface="+mn-ea"/>
          <a:cs typeface="+mn-cs"/>
        </a:defRPr>
      </a:lvl5pPr>
      <a:lvl6pPr marL="2287652" algn="l" defTabSz="915067" rtl="0" eaLnBrk="1" latinLnBrk="0" hangingPunct="1">
        <a:defRPr sz="1799" kern="1200">
          <a:solidFill>
            <a:schemeClr val="tx1"/>
          </a:solidFill>
          <a:latin typeface="+mn-lt"/>
          <a:ea typeface="+mn-ea"/>
          <a:cs typeface="+mn-cs"/>
        </a:defRPr>
      </a:lvl6pPr>
      <a:lvl7pPr marL="2745182" algn="l" defTabSz="915067" rtl="0" eaLnBrk="1" latinLnBrk="0" hangingPunct="1">
        <a:defRPr sz="1799" kern="1200">
          <a:solidFill>
            <a:schemeClr val="tx1"/>
          </a:solidFill>
          <a:latin typeface="+mn-lt"/>
          <a:ea typeface="+mn-ea"/>
          <a:cs typeface="+mn-cs"/>
        </a:defRPr>
      </a:lvl7pPr>
      <a:lvl8pPr marL="3202716" algn="l" defTabSz="915067" rtl="0" eaLnBrk="1" latinLnBrk="0" hangingPunct="1">
        <a:defRPr sz="1799" kern="1200">
          <a:solidFill>
            <a:schemeClr val="tx1"/>
          </a:solidFill>
          <a:latin typeface="+mn-lt"/>
          <a:ea typeface="+mn-ea"/>
          <a:cs typeface="+mn-cs"/>
        </a:defRPr>
      </a:lvl8pPr>
      <a:lvl9pPr marL="3660246" algn="l" defTabSz="915067"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981" userDrawn="1">
          <p15:clr>
            <a:srgbClr val="F26B43"/>
          </p15:clr>
        </p15:guide>
        <p15:guide id="2" pos="5579" userDrawn="1">
          <p15:clr>
            <a:srgbClr val="F26B43"/>
          </p15:clr>
        </p15:guide>
        <p15:guide id="3" pos="181">
          <p15:clr>
            <a:srgbClr val="F26B43"/>
          </p15:clr>
        </p15:guide>
        <p15:guide id="4" orient="horz" pos="195">
          <p15:clr>
            <a:srgbClr val="F26B43"/>
          </p15:clr>
        </p15:guide>
        <p15:guide id="5" orient="horz" pos="3852">
          <p15:clr>
            <a:srgbClr val="F26B43"/>
          </p15:clr>
        </p15:guide>
        <p15:guide id="6" orient="horz" pos="285">
          <p15:clr>
            <a:srgbClr val="F26B43"/>
          </p15:clr>
        </p15:guide>
        <p15:guide id="8" pos="7491">
          <p15:clr>
            <a:srgbClr val="F26B43"/>
          </p15:clr>
        </p15:guide>
        <p15:guide id="9" pos="7391">
          <p15:clr>
            <a:srgbClr val="F26B43"/>
          </p15:clr>
        </p15:guide>
        <p15:guide id="10" orient="horz" pos="464" userDrawn="1">
          <p15:clr>
            <a:srgbClr val="F26B43"/>
          </p15:clr>
        </p15:guide>
        <p15:guide id="11" orient="horz" pos="2913" userDrawn="1">
          <p15:clr>
            <a:srgbClr val="F26B43"/>
          </p15:clr>
        </p15:guide>
        <p15:guide id="12" pos="2880"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47F4591A-171D-4B6F-91D4-CD89F6E4B046}"/>
              </a:ext>
            </a:extLst>
          </p:cNvPr>
          <p:cNvPicPr>
            <a:picLocks noChangeAspect="1"/>
          </p:cNvPicPr>
          <p:nvPr userDrawn="1"/>
        </p:nvPicPr>
        <p:blipFill>
          <a:blip r:embed="rId10"/>
          <a:srcRect/>
          <a:stretch/>
        </p:blipFill>
        <p:spPr>
          <a:xfrm>
            <a:off x="8037563" y="4837246"/>
            <a:ext cx="817635" cy="173146"/>
          </a:xfrm>
          <a:prstGeom prst="rect">
            <a:avLst/>
          </a:prstGeom>
          <a:noFill/>
        </p:spPr>
      </p:pic>
      <p:cxnSp>
        <p:nvCxnSpPr>
          <p:cNvPr id="17" name="Connecteur droit 16">
            <a:extLst>
              <a:ext uri="{FF2B5EF4-FFF2-40B4-BE49-F238E27FC236}">
                <a16:creationId xmlns:a16="http://schemas.microsoft.com/office/drawing/2014/main" id="{8B519F6C-EBB1-41F2-9E05-DEE79643C5DB}"/>
              </a:ext>
            </a:extLst>
          </p:cNvPr>
          <p:cNvCxnSpPr>
            <a:cxnSpLocks/>
          </p:cNvCxnSpPr>
          <p:nvPr userDrawn="1"/>
        </p:nvCxnSpPr>
        <p:spPr>
          <a:xfrm>
            <a:off x="506984" y="4762165"/>
            <a:ext cx="0" cy="13849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7532A455-C781-4527-AD8C-3511FB0D154E}"/>
              </a:ext>
            </a:extLst>
          </p:cNvPr>
          <p:cNvSpPr txBox="1"/>
          <p:nvPr userDrawn="1"/>
        </p:nvSpPr>
        <p:spPr>
          <a:xfrm>
            <a:off x="287338" y="4913692"/>
            <a:ext cx="7107374" cy="107722"/>
          </a:xfrm>
          <a:prstGeom prst="rect">
            <a:avLst/>
          </a:prstGeom>
          <a:noFill/>
        </p:spPr>
        <p:txBody>
          <a:bodyPr wrap="square" lIns="0" tIns="0" rIns="0" bIns="0">
            <a:spAutoFit/>
          </a:bodyPr>
          <a:lstStyle/>
          <a:p>
            <a:pPr algn="l"/>
            <a:r>
              <a:rPr lang="en-US" sz="700" b="0" i="0" u="none" strike="noStrike" baseline="0" dirty="0">
                <a:solidFill>
                  <a:schemeClr val="bg2">
                    <a:lumMod val="60000"/>
                    <a:lumOff val="40000"/>
                  </a:schemeClr>
                </a:solidFill>
                <a:latin typeface="+mn-lt"/>
              </a:rPr>
              <a:t>This document and the information therein are the property of Safran. They must not be copied or communicated to a third party without the prior written authorization of Safran</a:t>
            </a:r>
            <a:endParaRPr lang="fr-FR" sz="1600" dirty="0">
              <a:solidFill>
                <a:schemeClr val="bg2">
                  <a:lumMod val="60000"/>
                  <a:lumOff val="40000"/>
                </a:schemeClr>
              </a:solidFill>
              <a:latin typeface="+mn-lt"/>
            </a:endParaRPr>
          </a:p>
        </p:txBody>
      </p:sp>
      <p:sp>
        <p:nvSpPr>
          <p:cNvPr id="20" name="Espace réservé du numéro de diapositive 13">
            <a:extLst>
              <a:ext uri="{FF2B5EF4-FFF2-40B4-BE49-F238E27FC236}">
                <a16:creationId xmlns:a16="http://schemas.microsoft.com/office/drawing/2014/main" id="{CD93E076-75DB-4427-A260-9445BE8C8B75}"/>
              </a:ext>
            </a:extLst>
          </p:cNvPr>
          <p:cNvSpPr txBox="1">
            <a:spLocks/>
          </p:cNvSpPr>
          <p:nvPr userDrawn="1"/>
        </p:nvSpPr>
        <p:spPr>
          <a:xfrm>
            <a:off x="300010" y="4769393"/>
            <a:ext cx="190758"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1" kern="1200">
                <a:solidFill>
                  <a:schemeClr val="tx2"/>
                </a:solidFill>
                <a:latin typeface="Segoe UI" panose="020B050204020402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E85CA73-2D89-4D6A-A923-B574D1DA086D}" type="slidenum">
              <a:rPr lang="fr-FR" sz="800" smtClean="0">
                <a:solidFill>
                  <a:schemeClr val="bg2">
                    <a:lumMod val="60000"/>
                    <a:lumOff val="40000"/>
                  </a:schemeClr>
                </a:solidFill>
              </a:rPr>
              <a:pPr/>
              <a:t>‹#›</a:t>
            </a:fld>
            <a:endParaRPr lang="fr-FR" sz="800" dirty="0">
              <a:solidFill>
                <a:schemeClr val="bg2">
                  <a:lumMod val="60000"/>
                  <a:lumOff val="40000"/>
                </a:schemeClr>
              </a:solidFill>
            </a:endParaRPr>
          </a:p>
        </p:txBody>
      </p:sp>
      <p:sp>
        <p:nvSpPr>
          <p:cNvPr id="3" name="Espace réservé du titre 2">
            <a:extLst>
              <a:ext uri="{FF2B5EF4-FFF2-40B4-BE49-F238E27FC236}">
                <a16:creationId xmlns:a16="http://schemas.microsoft.com/office/drawing/2014/main" id="{B9383F94-4300-4F00-9605-92CC0B158E2C}"/>
              </a:ext>
            </a:extLst>
          </p:cNvPr>
          <p:cNvSpPr>
            <a:spLocks noGrp="1"/>
          </p:cNvSpPr>
          <p:nvPr>
            <p:ph type="title"/>
          </p:nvPr>
        </p:nvSpPr>
        <p:spPr>
          <a:xfrm>
            <a:off x="182784" y="192338"/>
            <a:ext cx="8556653" cy="427037"/>
          </a:xfrm>
          <a:prstGeom prst="rect">
            <a:avLst/>
          </a:prstGeom>
        </p:spPr>
        <p:txBody>
          <a:bodyPr vert="horz" lIns="91440" tIns="45720" rIns="91440" bIns="45720" rtlCol="0" anchor="ctr">
            <a:normAutofit/>
          </a:bodyPr>
          <a:lstStyle/>
          <a:p>
            <a:r>
              <a:rPr lang="en-US" dirty="0"/>
              <a:t>Click here to add a title </a:t>
            </a:r>
            <a:endParaRPr lang="fr-FR" dirty="0"/>
          </a:p>
        </p:txBody>
      </p:sp>
      <p:grpSp>
        <p:nvGrpSpPr>
          <p:cNvPr id="15" name="Groupe 14">
            <a:extLst>
              <a:ext uri="{FF2B5EF4-FFF2-40B4-BE49-F238E27FC236}">
                <a16:creationId xmlns:a16="http://schemas.microsoft.com/office/drawing/2014/main" id="{494B105B-2A3D-43D1-8E22-F916C197C990}"/>
              </a:ext>
            </a:extLst>
          </p:cNvPr>
          <p:cNvGrpSpPr/>
          <p:nvPr userDrawn="1"/>
        </p:nvGrpSpPr>
        <p:grpSpPr>
          <a:xfrm>
            <a:off x="295226" y="664592"/>
            <a:ext cx="995611" cy="72008"/>
            <a:chOff x="479376" y="980728"/>
            <a:chExt cx="995611" cy="72008"/>
          </a:xfrm>
        </p:grpSpPr>
        <p:cxnSp>
          <p:nvCxnSpPr>
            <p:cNvPr id="21" name="Connecteur droit 20">
              <a:extLst>
                <a:ext uri="{FF2B5EF4-FFF2-40B4-BE49-F238E27FC236}">
                  <a16:creationId xmlns:a16="http://schemas.microsoft.com/office/drawing/2014/main" id="{7B4C35C0-4DF7-499F-A0E9-DE22F8DE2F62}"/>
                </a:ext>
              </a:extLst>
            </p:cNvPr>
            <p:cNvCxnSpPr>
              <a:cxnSpLocks/>
            </p:cNvCxnSpPr>
            <p:nvPr userDrawn="1"/>
          </p:nvCxnSpPr>
          <p:spPr>
            <a:xfrm>
              <a:off x="479376" y="1047118"/>
              <a:ext cx="995611" cy="0"/>
            </a:xfrm>
            <a:prstGeom prst="line">
              <a:avLst/>
            </a:prstGeom>
            <a:noFill/>
            <a:ln w="12700" cap="flat" cmpd="sng" algn="ctr">
              <a:solidFill>
                <a:srgbClr val="2C4E5A"/>
              </a:solidFill>
              <a:prstDash val="solid"/>
              <a:miter lim="800000"/>
            </a:ln>
            <a:effectLst/>
          </p:spPr>
        </p:cxnSp>
        <p:sp>
          <p:nvSpPr>
            <p:cNvPr id="22" name="Rectangle 21">
              <a:extLst>
                <a:ext uri="{FF2B5EF4-FFF2-40B4-BE49-F238E27FC236}">
                  <a16:creationId xmlns:a16="http://schemas.microsoft.com/office/drawing/2014/main" id="{CA032F39-BF54-4A07-A2E9-9CECCF93C9A6}"/>
                </a:ext>
              </a:extLst>
            </p:cNvPr>
            <p:cNvSpPr/>
            <p:nvPr userDrawn="1"/>
          </p:nvSpPr>
          <p:spPr>
            <a:xfrm>
              <a:off x="479376" y="980728"/>
              <a:ext cx="504056" cy="72008"/>
            </a:xfrm>
            <a:prstGeom prst="rect">
              <a:avLst/>
            </a:prstGeom>
            <a:gradFill>
              <a:gsLst>
                <a:gs pos="0">
                  <a:srgbClr val="15D0CB"/>
                </a:gs>
                <a:gs pos="100000">
                  <a:srgbClr val="2C4E5A"/>
                </a:gs>
              </a:gsLst>
              <a:lin ang="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srgbClr val="FFFFFF"/>
                </a:solidFill>
                <a:effectLst/>
                <a:uLnTx/>
                <a:uFillTx/>
                <a:latin typeface="Segoe UI"/>
                <a:ea typeface="+mn-ea"/>
                <a:cs typeface="+mn-cs"/>
              </a:endParaRPr>
            </a:p>
          </p:txBody>
        </p:sp>
      </p:grpSp>
      <p:sp>
        <p:nvSpPr>
          <p:cNvPr id="2" name="hc" descr="  "/>
          <p:cNvSpPr txBox="1"/>
          <p:nvPr userDrawn="1"/>
        </p:nvSpPr>
        <p:spPr>
          <a:xfrm>
            <a:off x="0" y="0"/>
            <a:ext cx="9144000" cy="223138"/>
          </a:xfrm>
          <a:prstGeom prst="rect">
            <a:avLst/>
          </a:prstGeom>
          <a:noFill/>
        </p:spPr>
        <p:txBody>
          <a:bodyPr vert="horz" rtlCol="0">
            <a:spAutoFit/>
          </a:bodyPr>
          <a:lstStyle/>
          <a:p>
            <a:pPr algn="ctr"/>
            <a:r>
              <a:rPr lang="fr-FR" sz="850" b="0" i="0" u="none" baseline="0">
                <a:solidFill>
                  <a:srgbClr val="000000"/>
                </a:solidFill>
                <a:latin typeface="Microsoft Sans Serif" panose="020B0604020202020204" pitchFamily="34" charset="0"/>
              </a:rPr>
              <a:t>  </a:t>
            </a:r>
          </a:p>
        </p:txBody>
      </p:sp>
      <p:sp>
        <p:nvSpPr>
          <p:cNvPr id="4" name="fc" descr="  "/>
          <p:cNvSpPr txBox="1"/>
          <p:nvPr userDrawn="1"/>
        </p:nvSpPr>
        <p:spPr>
          <a:xfrm>
            <a:off x="0" y="4825047"/>
            <a:ext cx="9144000" cy="223138"/>
          </a:xfrm>
          <a:prstGeom prst="rect">
            <a:avLst/>
          </a:prstGeom>
          <a:noFill/>
        </p:spPr>
        <p:txBody>
          <a:bodyPr vert="horz" rtlCol="0">
            <a:spAutoFit/>
          </a:bodyPr>
          <a:lstStyle/>
          <a:p>
            <a:pPr algn="ctr"/>
            <a:r>
              <a:rPr lang="fr-FR" sz="850" b="0" i="0" u="none" baseline="0">
                <a:solidFill>
                  <a:srgbClr val="000000"/>
                </a:solidFill>
                <a:latin typeface="Microsoft Sans Serif" panose="020B0604020202020204" pitchFamily="34" charset="0"/>
              </a:rPr>
              <a:t>  </a:t>
            </a:r>
          </a:p>
        </p:txBody>
      </p:sp>
      <p:sp>
        <p:nvSpPr>
          <p:cNvPr id="5" name="Espace réservé du pied de page 4">
            <a:extLst>
              <a:ext uri="{FF2B5EF4-FFF2-40B4-BE49-F238E27FC236}">
                <a16:creationId xmlns:a16="http://schemas.microsoft.com/office/drawing/2014/main" id="{733C5864-A815-9137-28E9-1104EAB284FF}"/>
              </a:ext>
            </a:extLst>
          </p:cNvPr>
          <p:cNvSpPr>
            <a:spLocks noGrp="1"/>
          </p:cNvSpPr>
          <p:nvPr>
            <p:ph type="ftr" sz="quarter" idx="3"/>
          </p:nvPr>
        </p:nvSpPr>
        <p:spPr>
          <a:xfrm>
            <a:off x="506983" y="4759334"/>
            <a:ext cx="6708203" cy="129416"/>
          </a:xfrm>
          <a:prstGeom prst="rect">
            <a:avLst/>
          </a:prstGeom>
        </p:spPr>
        <p:txBody>
          <a:bodyPr vert="horz" lIns="91440" tIns="45720" rIns="91440" bIns="45720" rtlCol="0" anchor="ctr"/>
          <a:lstStyle>
            <a:lvl1pPr algn="l">
              <a:defRPr sz="800">
                <a:solidFill>
                  <a:schemeClr val="bg2">
                    <a:lumMod val="60000"/>
                    <a:lumOff val="40000"/>
                  </a:schemeClr>
                </a:solidFill>
              </a:defRPr>
            </a:lvl1pPr>
          </a:lstStyle>
          <a:p>
            <a:r>
              <a:rPr lang="en-US"/>
              <a:t>Application Engineering / SED Spain / 14/03/2023</a:t>
            </a:r>
            <a:endParaRPr lang="fr-FR" dirty="0"/>
          </a:p>
        </p:txBody>
      </p:sp>
    </p:spTree>
    <p:extLst>
      <p:ext uri="{BB962C8B-B14F-4D97-AF65-F5344CB8AC3E}">
        <p14:creationId xmlns:p14="http://schemas.microsoft.com/office/powerpoint/2010/main" val="393878268"/>
      </p:ext>
    </p:extLst>
  </p:cSld>
  <p:clrMap bg1="lt1" tx1="dk1" bg2="lt2" tx2="dk2" accent1="accent1" accent2="accent2" accent3="accent3" accent4="accent4" accent5="accent5" accent6="accent6" hlink="hlink" folHlink="folHlink"/>
  <p:sldLayoutIdLst>
    <p:sldLayoutId id="2147483920" r:id="rId1"/>
    <p:sldLayoutId id="2147483910" r:id="rId2"/>
    <p:sldLayoutId id="2147483911" r:id="rId3"/>
    <p:sldLayoutId id="2147483912" r:id="rId4"/>
    <p:sldLayoutId id="2147483913" r:id="rId5"/>
    <p:sldLayoutId id="2147483914" r:id="rId6"/>
    <p:sldLayoutId id="2147483915" r:id="rId7"/>
    <p:sldLayoutId id="2147483926" r:id="rId8"/>
  </p:sldLayoutIdLst>
  <p:transition>
    <p:fade/>
  </p:transition>
  <p:hf sldNum="0" hdr="0" dt="0"/>
  <p:txStyles>
    <p:titleStyle>
      <a:lvl1pPr algn="l" defTabSz="915067" rtl="0" eaLnBrk="1" latinLnBrk="0" hangingPunct="1">
        <a:spcBef>
          <a:spcPct val="0"/>
        </a:spcBef>
        <a:buNone/>
        <a:defRPr sz="2200" b="0" i="0" kern="1200" cap="none" baseline="0">
          <a:solidFill>
            <a:schemeClr val="accent2"/>
          </a:solidFill>
          <a:latin typeface="+mj-lt"/>
          <a:ea typeface="+mj-ea"/>
          <a:cs typeface="Arial" pitchFamily="34" charset="0"/>
        </a:defRPr>
      </a:lvl1pPr>
    </p:titleStyle>
    <p:bodyStyle>
      <a:lvl1pPr marL="182698" indent="-182698" algn="l" defTabSz="915067" rtl="0" eaLnBrk="1" latinLnBrk="0" hangingPunct="1">
        <a:spcBef>
          <a:spcPts val="600"/>
        </a:spcBef>
        <a:buClr>
          <a:schemeClr val="accent1"/>
        </a:buClr>
        <a:buFont typeface="Wingdings" pitchFamily="2" charset="2"/>
        <a:buChar char="§"/>
        <a:defRPr sz="1400" i="0" kern="1200" baseline="0">
          <a:solidFill>
            <a:schemeClr val="bg1"/>
          </a:solidFill>
          <a:latin typeface="+mn-lt"/>
          <a:ea typeface="+mn-ea"/>
          <a:cs typeface="Arial" pitchFamily="34" charset="0"/>
        </a:defRPr>
      </a:lvl1pPr>
      <a:lvl2pPr marL="347914" indent="-163628" algn="l" defTabSz="915067" rtl="0" eaLnBrk="1" latinLnBrk="0" hangingPunct="1">
        <a:spcBef>
          <a:spcPts val="300"/>
        </a:spcBef>
        <a:buClr>
          <a:schemeClr val="bg2"/>
        </a:buClr>
        <a:buFont typeface="Wingdings" pitchFamily="2" charset="2"/>
        <a:buChar char="§"/>
        <a:defRPr sz="1199" i="0" kern="1200" baseline="0">
          <a:solidFill>
            <a:schemeClr val="bg1"/>
          </a:solidFill>
          <a:latin typeface="+mn-lt"/>
          <a:ea typeface="+mn-ea"/>
          <a:cs typeface="Arial" pitchFamily="34" charset="0"/>
        </a:defRPr>
      </a:lvl2pPr>
      <a:lvl3pPr marL="509954" indent="-166802" algn="l" defTabSz="915067" rtl="0" eaLnBrk="1" latinLnBrk="0" hangingPunct="1">
        <a:spcBef>
          <a:spcPts val="300"/>
        </a:spcBef>
        <a:buClr>
          <a:schemeClr val="bg2"/>
        </a:buClr>
        <a:buFont typeface="Wingdings" pitchFamily="2" charset="2"/>
        <a:buChar char="§"/>
        <a:defRPr sz="1100" i="0" kern="1200" baseline="0">
          <a:solidFill>
            <a:schemeClr val="bg1"/>
          </a:solidFill>
          <a:latin typeface="+mn-lt"/>
          <a:ea typeface="+mn-ea"/>
          <a:cs typeface="Arial" pitchFamily="34" charset="0"/>
        </a:defRPr>
      </a:lvl3pPr>
      <a:lvl4pPr marL="1601359" indent="-228764" algn="l" defTabSz="915067" rtl="0" eaLnBrk="1" latinLnBrk="0" hangingPunct="1">
        <a:spcBef>
          <a:spcPct val="20000"/>
        </a:spcBef>
        <a:buFont typeface="Wingdings" pitchFamily="2" charset="2"/>
        <a:buChar char="§"/>
        <a:defRPr sz="1199" i="0" kern="1200">
          <a:solidFill>
            <a:schemeClr val="bg1"/>
          </a:solidFill>
          <a:latin typeface="+mj-lt"/>
          <a:ea typeface="+mn-ea"/>
          <a:cs typeface="Arial" pitchFamily="34" charset="0"/>
        </a:defRPr>
      </a:lvl4pPr>
      <a:lvl5pPr marL="2058887" indent="-228764" algn="l" defTabSz="915067" rtl="0" eaLnBrk="1" latinLnBrk="0" hangingPunct="1">
        <a:spcBef>
          <a:spcPct val="20000"/>
        </a:spcBef>
        <a:buFont typeface="Wingdings" pitchFamily="2" charset="2"/>
        <a:buChar char="§"/>
        <a:defRPr sz="1199" i="0" kern="1200">
          <a:solidFill>
            <a:schemeClr val="bg1"/>
          </a:solidFill>
          <a:latin typeface="+mj-lt"/>
          <a:ea typeface="+mn-ea"/>
          <a:cs typeface="Arial" pitchFamily="34" charset="0"/>
        </a:defRPr>
      </a:lvl5pPr>
      <a:lvl6pPr marL="2516420" indent="-228764" algn="l" defTabSz="9150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3945" indent="-228764" algn="l" defTabSz="9150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31483" indent="-228764" algn="l" defTabSz="9150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9011" indent="-228764" algn="l" defTabSz="91506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5067" rtl="0" eaLnBrk="1" latinLnBrk="0" hangingPunct="1">
        <a:defRPr sz="1799" kern="1200">
          <a:solidFill>
            <a:schemeClr val="tx1"/>
          </a:solidFill>
          <a:latin typeface="+mn-lt"/>
          <a:ea typeface="+mn-ea"/>
          <a:cs typeface="+mn-cs"/>
        </a:defRPr>
      </a:lvl1pPr>
      <a:lvl2pPr marL="457529" algn="l" defTabSz="915067" rtl="0" eaLnBrk="1" latinLnBrk="0" hangingPunct="1">
        <a:defRPr sz="1799" kern="1200">
          <a:solidFill>
            <a:schemeClr val="tx1"/>
          </a:solidFill>
          <a:latin typeface="+mn-lt"/>
          <a:ea typeface="+mn-ea"/>
          <a:cs typeface="+mn-cs"/>
        </a:defRPr>
      </a:lvl2pPr>
      <a:lvl3pPr marL="915067" algn="l" defTabSz="915067" rtl="0" eaLnBrk="1" latinLnBrk="0" hangingPunct="1">
        <a:defRPr sz="1799" kern="1200">
          <a:solidFill>
            <a:schemeClr val="tx1"/>
          </a:solidFill>
          <a:latin typeface="+mn-lt"/>
          <a:ea typeface="+mn-ea"/>
          <a:cs typeface="+mn-cs"/>
        </a:defRPr>
      </a:lvl3pPr>
      <a:lvl4pPr marL="1372592" algn="l" defTabSz="915067" rtl="0" eaLnBrk="1" latinLnBrk="0" hangingPunct="1">
        <a:defRPr sz="1799" kern="1200">
          <a:solidFill>
            <a:schemeClr val="tx1"/>
          </a:solidFill>
          <a:latin typeface="+mn-lt"/>
          <a:ea typeface="+mn-ea"/>
          <a:cs typeface="+mn-cs"/>
        </a:defRPr>
      </a:lvl4pPr>
      <a:lvl5pPr marL="1830123" algn="l" defTabSz="915067" rtl="0" eaLnBrk="1" latinLnBrk="0" hangingPunct="1">
        <a:defRPr sz="1799" kern="1200">
          <a:solidFill>
            <a:schemeClr val="tx1"/>
          </a:solidFill>
          <a:latin typeface="+mn-lt"/>
          <a:ea typeface="+mn-ea"/>
          <a:cs typeface="+mn-cs"/>
        </a:defRPr>
      </a:lvl5pPr>
      <a:lvl6pPr marL="2287652" algn="l" defTabSz="915067" rtl="0" eaLnBrk="1" latinLnBrk="0" hangingPunct="1">
        <a:defRPr sz="1799" kern="1200">
          <a:solidFill>
            <a:schemeClr val="tx1"/>
          </a:solidFill>
          <a:latin typeface="+mn-lt"/>
          <a:ea typeface="+mn-ea"/>
          <a:cs typeface="+mn-cs"/>
        </a:defRPr>
      </a:lvl6pPr>
      <a:lvl7pPr marL="2745182" algn="l" defTabSz="915067" rtl="0" eaLnBrk="1" latinLnBrk="0" hangingPunct="1">
        <a:defRPr sz="1799" kern="1200">
          <a:solidFill>
            <a:schemeClr val="tx1"/>
          </a:solidFill>
          <a:latin typeface="+mn-lt"/>
          <a:ea typeface="+mn-ea"/>
          <a:cs typeface="+mn-cs"/>
        </a:defRPr>
      </a:lvl7pPr>
      <a:lvl8pPr marL="3202716" algn="l" defTabSz="915067" rtl="0" eaLnBrk="1" latinLnBrk="0" hangingPunct="1">
        <a:defRPr sz="1799" kern="1200">
          <a:solidFill>
            <a:schemeClr val="tx1"/>
          </a:solidFill>
          <a:latin typeface="+mn-lt"/>
          <a:ea typeface="+mn-ea"/>
          <a:cs typeface="+mn-cs"/>
        </a:defRPr>
      </a:lvl8pPr>
      <a:lvl9pPr marL="3660246" algn="l" defTabSz="915067"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981" userDrawn="1">
          <p15:clr>
            <a:srgbClr val="F26B43"/>
          </p15:clr>
        </p15:guide>
        <p15:guide id="2" pos="5579" userDrawn="1">
          <p15:clr>
            <a:srgbClr val="F26B43"/>
          </p15:clr>
        </p15:guide>
        <p15:guide id="3" pos="181">
          <p15:clr>
            <a:srgbClr val="F26B43"/>
          </p15:clr>
        </p15:guide>
        <p15:guide id="4" orient="horz" pos="195">
          <p15:clr>
            <a:srgbClr val="F26B43"/>
          </p15:clr>
        </p15:guide>
        <p15:guide id="5" orient="horz" pos="3852">
          <p15:clr>
            <a:srgbClr val="F26B43"/>
          </p15:clr>
        </p15:guide>
        <p15:guide id="6" orient="horz" pos="285">
          <p15:clr>
            <a:srgbClr val="F26B43"/>
          </p15:clr>
        </p15:guide>
        <p15:guide id="8" pos="7491">
          <p15:clr>
            <a:srgbClr val="F26B43"/>
          </p15:clr>
        </p15:guide>
        <p15:guide id="9" pos="7391">
          <p15:clr>
            <a:srgbClr val="F26B43"/>
          </p15:clr>
        </p15:guide>
        <p15:guide id="10" orient="horz" pos="464" userDrawn="1">
          <p15:clr>
            <a:srgbClr val="F26B43"/>
          </p15:clr>
        </p15:guide>
        <p15:guide id="11" orient="horz" pos="2913" userDrawn="1">
          <p15:clr>
            <a:srgbClr val="F26B43"/>
          </p15:clr>
        </p15:guide>
        <p15:guide id="12" pos="288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1.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8.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9.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7.jpe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9.xml"/><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9.png"/><Relationship Id="rId1" Type="http://schemas.openxmlformats.org/officeDocument/2006/relationships/slideLayout" Target="../slideLayouts/slideLayout11.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1.xml"/><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11.xml"/><Relationship Id="rId4" Type="http://schemas.openxmlformats.org/officeDocument/2006/relationships/image" Target="../media/image48.jpeg"/></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1.xml"/><Relationship Id="rId4" Type="http://schemas.openxmlformats.org/officeDocument/2006/relationships/image" Target="../media/image51.jpeg"/></Relationships>
</file>

<file path=ppt/slides/_rels/slide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0.xml"/><Relationship Id="rId5" Type="http://schemas.openxmlformats.org/officeDocument/2006/relationships/image" Target="../media/image55.png"/><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18.png"/><Relationship Id="rId1" Type="http://schemas.openxmlformats.org/officeDocument/2006/relationships/slideLayout" Target="../slideLayouts/slideLayout8.xml"/><Relationship Id="rId5" Type="http://schemas.openxmlformats.org/officeDocument/2006/relationships/image" Target="../media/image21.gif"/><Relationship Id="rId4" Type="http://schemas.openxmlformats.org/officeDocument/2006/relationships/image" Target="../media/image20.gi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22.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3BB7C9F4-C629-43E8-8D54-85B10A7B397A}"/>
              </a:ext>
            </a:extLst>
          </p:cNvPr>
          <p:cNvSpPr>
            <a:spLocks noGrp="1"/>
          </p:cNvSpPr>
          <p:nvPr>
            <p:ph type="body" sz="quarter" idx="10"/>
          </p:nvPr>
        </p:nvSpPr>
        <p:spPr/>
        <p:txBody>
          <a:bodyPr/>
          <a:lstStyle/>
          <a:p>
            <a:pPr>
              <a:tabLst>
                <a:tab pos="1438275" algn="l"/>
              </a:tabLst>
            </a:pPr>
            <a:r>
              <a:rPr lang="da-DK" dirty="0"/>
              <a:t>WRZ introduction</a:t>
            </a:r>
          </a:p>
        </p:txBody>
      </p:sp>
      <p:sp>
        <p:nvSpPr>
          <p:cNvPr id="5" name="Espace réservé du texte 7">
            <a:extLst>
              <a:ext uri="{FF2B5EF4-FFF2-40B4-BE49-F238E27FC236}">
                <a16:creationId xmlns:a16="http://schemas.microsoft.com/office/drawing/2014/main" id="{2AA6A292-B742-466B-A35F-75125BA1B6C0}"/>
              </a:ext>
            </a:extLst>
          </p:cNvPr>
          <p:cNvSpPr txBox="1">
            <a:spLocks/>
          </p:cNvSpPr>
          <p:nvPr/>
        </p:nvSpPr>
        <p:spPr>
          <a:xfrm>
            <a:off x="285750" y="2770623"/>
            <a:ext cx="3056172" cy="249299"/>
          </a:xfrm>
          <a:prstGeom prst="rect">
            <a:avLst/>
          </a:prstGeom>
        </p:spPr>
        <p:txBody>
          <a:bodyPr wrap="square" lIns="0" tIns="0" rIns="0" bIns="0" anchor="t" anchorCtr="0">
            <a:spAutoFit/>
          </a:bodyPr>
          <a:lstStyle>
            <a:lvl1pPr marL="0" indent="0" algn="ctr" defTabSz="915067" rtl="0" eaLnBrk="1" latinLnBrk="0" hangingPunct="1">
              <a:lnSpc>
                <a:spcPct val="90000"/>
              </a:lnSpc>
              <a:spcBef>
                <a:spcPts val="0"/>
              </a:spcBef>
              <a:buClr>
                <a:schemeClr val="accent1"/>
              </a:buClr>
              <a:buFont typeface="Wingdings" pitchFamily="2" charset="2"/>
              <a:buNone/>
              <a:defRPr sz="1600" b="0" i="0" kern="1200" spc="-50" baseline="0">
                <a:solidFill>
                  <a:schemeClr val="bg1"/>
                </a:solidFill>
                <a:latin typeface="+mn-lt"/>
                <a:ea typeface="+mn-ea"/>
                <a:cs typeface="Arial" pitchFamily="34" charset="0"/>
              </a:defRPr>
            </a:lvl1pPr>
            <a:lvl2pPr marL="184286" indent="0" algn="l" defTabSz="915067" rtl="0" eaLnBrk="1" latinLnBrk="0" hangingPunct="1">
              <a:spcBef>
                <a:spcPts val="300"/>
              </a:spcBef>
              <a:buClr>
                <a:schemeClr val="bg2"/>
              </a:buClr>
              <a:buFont typeface="Wingdings" pitchFamily="2" charset="2"/>
              <a:buNone/>
              <a:defRPr sz="1199" i="0" kern="1200" baseline="0">
                <a:solidFill>
                  <a:schemeClr val="bg1"/>
                </a:solidFill>
                <a:latin typeface="+mn-lt"/>
                <a:ea typeface="+mn-ea"/>
                <a:cs typeface="Arial" pitchFamily="34" charset="0"/>
              </a:defRPr>
            </a:lvl2pPr>
            <a:lvl3pPr marL="343152" indent="0" algn="l" defTabSz="915067" rtl="0" eaLnBrk="1" latinLnBrk="0" hangingPunct="1">
              <a:spcBef>
                <a:spcPts val="300"/>
              </a:spcBef>
              <a:buClr>
                <a:schemeClr val="bg2"/>
              </a:buClr>
              <a:buFont typeface="Wingdings" pitchFamily="2" charset="2"/>
              <a:buNone/>
              <a:defRPr sz="1100" i="0" kern="1200" baseline="0">
                <a:solidFill>
                  <a:schemeClr val="bg1"/>
                </a:solidFill>
                <a:latin typeface="+mn-lt"/>
                <a:ea typeface="+mn-ea"/>
                <a:cs typeface="Arial" pitchFamily="34" charset="0"/>
              </a:defRPr>
            </a:lvl3pPr>
            <a:lvl4pPr marL="1372595" indent="0" algn="l" defTabSz="915067" rtl="0" eaLnBrk="1" latinLnBrk="0" hangingPunct="1">
              <a:spcBef>
                <a:spcPct val="20000"/>
              </a:spcBef>
              <a:buFont typeface="Wingdings" pitchFamily="2" charset="2"/>
              <a:buNone/>
              <a:defRPr sz="1199" i="0" kern="1200">
                <a:solidFill>
                  <a:schemeClr val="bg1"/>
                </a:solidFill>
                <a:latin typeface="+mn-lt"/>
                <a:ea typeface="+mn-ea"/>
                <a:cs typeface="Arial" pitchFamily="34" charset="0"/>
              </a:defRPr>
            </a:lvl4pPr>
            <a:lvl5pPr marL="1830123" indent="0" algn="l" defTabSz="915067" rtl="0" eaLnBrk="1" latinLnBrk="0" hangingPunct="1">
              <a:spcBef>
                <a:spcPct val="20000"/>
              </a:spcBef>
              <a:buFont typeface="Wingdings" pitchFamily="2" charset="2"/>
              <a:buNone/>
              <a:defRPr sz="1199" i="0" kern="1200">
                <a:solidFill>
                  <a:schemeClr val="bg1"/>
                </a:solidFill>
                <a:latin typeface="+mn-lt"/>
                <a:ea typeface="+mn-ea"/>
                <a:cs typeface="Arial" pitchFamily="34" charset="0"/>
              </a:defRPr>
            </a:lvl5pPr>
            <a:lvl6pPr marL="2516420" indent="-228764" algn="l" defTabSz="9150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3945" indent="-228764" algn="l" defTabSz="9150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31483" indent="-228764" algn="l" defTabSz="9150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9011" indent="-228764" algn="l" defTabSz="91506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fr-FR" sz="1800" dirty="0"/>
              <a:t>14th March 2023</a:t>
            </a:r>
          </a:p>
        </p:txBody>
      </p:sp>
      <p:pic>
        <p:nvPicPr>
          <p:cNvPr id="11" name="Espace réservé pour une image  10" descr="Une image contenant coiffe, casque, bleu&#10;&#10;Description générée automatiquement">
            <a:extLst>
              <a:ext uri="{FF2B5EF4-FFF2-40B4-BE49-F238E27FC236}">
                <a16:creationId xmlns:a16="http://schemas.microsoft.com/office/drawing/2014/main" id="{54097E4A-8485-2DA0-A733-352AFB8C1F01}"/>
              </a:ext>
            </a:extLst>
          </p:cNvPr>
          <p:cNvPicPr>
            <a:picLocks noGrp="1" noChangeAspect="1"/>
          </p:cNvPicPr>
          <p:nvPr>
            <p:ph type="pic" sz="quarter" idx="22"/>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503479089"/>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652BF4F-1B7F-61AA-1402-67B6378BBE8F}"/>
              </a:ext>
            </a:extLst>
          </p:cNvPr>
          <p:cNvSpPr>
            <a:spLocks noGrp="1"/>
          </p:cNvSpPr>
          <p:nvPr>
            <p:ph type="title"/>
          </p:nvPr>
        </p:nvSpPr>
        <p:spPr/>
        <p:txBody>
          <a:bodyPr/>
          <a:lstStyle/>
          <a:p>
            <a:r>
              <a:rPr lang="en-US" dirty="0"/>
              <a:t>WR vs PTP accuracy</a:t>
            </a:r>
          </a:p>
        </p:txBody>
      </p:sp>
      <p:sp>
        <p:nvSpPr>
          <p:cNvPr id="4" name="Footer Placeholder 3">
            <a:extLst>
              <a:ext uri="{FF2B5EF4-FFF2-40B4-BE49-F238E27FC236}">
                <a16:creationId xmlns:a16="http://schemas.microsoft.com/office/drawing/2014/main" id="{89FA7930-54DD-1245-C654-338DF0100C46}"/>
              </a:ext>
            </a:extLst>
          </p:cNvPr>
          <p:cNvSpPr>
            <a:spLocks noGrp="1"/>
          </p:cNvSpPr>
          <p:nvPr>
            <p:ph type="ftr" sz="quarter" idx="3"/>
          </p:nvPr>
        </p:nvSpPr>
        <p:spPr/>
        <p:txBody>
          <a:bodyPr/>
          <a:lstStyle/>
          <a:p>
            <a:r>
              <a:rPr lang="en-US"/>
              <a:t>Application Engineering / SED Spain / 14/03/2023</a:t>
            </a:r>
            <a:endParaRPr lang="fr-FR" dirty="0"/>
          </a:p>
        </p:txBody>
      </p:sp>
      <p:pic>
        <p:nvPicPr>
          <p:cNvPr id="5" name="Google Shape;210;gfb2006b982_0_23">
            <a:extLst>
              <a:ext uri="{FF2B5EF4-FFF2-40B4-BE49-F238E27FC236}">
                <a16:creationId xmlns:a16="http://schemas.microsoft.com/office/drawing/2014/main" id="{33A4DCCD-7392-D513-E3DA-B40D1874738B}"/>
              </a:ext>
            </a:extLst>
          </p:cNvPr>
          <p:cNvPicPr preferRelativeResize="0"/>
          <p:nvPr/>
        </p:nvPicPr>
        <p:blipFill rotWithShape="1">
          <a:blip r:embed="rId2">
            <a:alphaModFix/>
          </a:blip>
          <a:srcRect l="2093" t="2034" r="988" b="2454"/>
          <a:stretch/>
        </p:blipFill>
        <p:spPr>
          <a:xfrm>
            <a:off x="182784" y="1416971"/>
            <a:ext cx="8626169" cy="3100438"/>
          </a:xfrm>
          <a:prstGeom prst="rect">
            <a:avLst/>
          </a:prstGeom>
          <a:noFill/>
          <a:ln w="9525" cap="flat" cmpd="sng">
            <a:solidFill>
              <a:srgbClr val="FFFFFF"/>
            </a:solidFill>
            <a:prstDash val="solid"/>
            <a:round/>
            <a:headEnd type="none" w="sm" len="sm"/>
            <a:tailEnd type="none" w="sm" len="sm"/>
          </a:ln>
        </p:spPr>
      </p:pic>
      <p:sp>
        <p:nvSpPr>
          <p:cNvPr id="8" name="Google Shape;211;gfb2006b982_0_23">
            <a:extLst>
              <a:ext uri="{FF2B5EF4-FFF2-40B4-BE49-F238E27FC236}">
                <a16:creationId xmlns:a16="http://schemas.microsoft.com/office/drawing/2014/main" id="{042F9DFB-ADE5-DF73-BF48-E26957D3DCCA}"/>
              </a:ext>
            </a:extLst>
          </p:cNvPr>
          <p:cNvSpPr/>
          <p:nvPr/>
        </p:nvSpPr>
        <p:spPr>
          <a:xfrm>
            <a:off x="3210871" y="1635785"/>
            <a:ext cx="2722258" cy="2551681"/>
          </a:xfrm>
          <a:prstGeom prst="ellipse">
            <a:avLst/>
          </a:prstGeom>
          <a:blipFill rotWithShape="1">
            <a:blip r:embed="rId3">
              <a:alphaModFix/>
            </a:blip>
            <a:tile tx="-1473200" ty="-1720850" sx="99997" sy="99997" flip="none" algn="tl"/>
          </a:blipFill>
          <a:ln w="25400" cap="flat" cmpd="sng">
            <a:solidFill>
              <a:srgbClr val="395E89"/>
            </a:solidFill>
            <a:prstDash val="solid"/>
            <a:round/>
            <a:headEnd type="none" w="sm" len="sm"/>
            <a:tailEnd type="none" w="sm" len="sm"/>
          </a:ln>
        </p:spPr>
        <p:txBody>
          <a:bodyPr spcFirstLastPara="1" wrap="square" lIns="110354" tIns="55162" rIns="110354" bIns="55162" anchor="ctr" anchorCtr="0">
            <a:noAutofit/>
          </a:bodyPr>
          <a:lstStyle/>
          <a:p>
            <a:pPr algn="ctr"/>
            <a:endParaRPr sz="2173">
              <a:solidFill>
                <a:srgbClr val="FFFFFF"/>
              </a:solidFill>
            </a:endParaRPr>
          </a:p>
        </p:txBody>
      </p:sp>
    </p:spTree>
    <p:extLst>
      <p:ext uri="{BB962C8B-B14F-4D97-AF65-F5344CB8AC3E}">
        <p14:creationId xmlns:p14="http://schemas.microsoft.com/office/powerpoint/2010/main" val="1849846573"/>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B8555490-5C66-EDA1-1ADD-814645235D24}"/>
              </a:ext>
            </a:extLst>
          </p:cNvPr>
          <p:cNvSpPr>
            <a:spLocks noGrp="1"/>
          </p:cNvSpPr>
          <p:nvPr>
            <p:ph type="body" sz="quarter" idx="11"/>
          </p:nvPr>
        </p:nvSpPr>
        <p:spPr/>
        <p:txBody>
          <a:bodyPr/>
          <a:lstStyle/>
          <a:p>
            <a:r>
              <a:rPr lang="en-US" sz="1200" dirty="0"/>
              <a:t>White Rabbit uses single fiber WDM (typically </a:t>
            </a:r>
            <a:r>
              <a:rPr lang="en-US" sz="1200" dirty="0" err="1"/>
              <a:t>BiDi</a:t>
            </a:r>
            <a:r>
              <a:rPr lang="en-US" sz="1200" dirty="0"/>
              <a:t> SFP 1310/1490 nm and single-mode fiber G652) to avoid link asymmetries caused by different propagation velocities on the downstream and upstream links</a:t>
            </a:r>
          </a:p>
          <a:p>
            <a:pPr lvl="1"/>
            <a:r>
              <a:rPr lang="en-US" sz="1200" dirty="0" err="1"/>
              <a:t>BiDi</a:t>
            </a:r>
            <a:r>
              <a:rPr lang="en-US" sz="1200" dirty="0"/>
              <a:t> SFPs use different wavelengths </a:t>
            </a:r>
            <a:r>
              <a:rPr lang="en-US" sz="1200" dirty="0" err="1"/>
              <a:t>tx</a:t>
            </a:r>
            <a:r>
              <a:rPr lang="en-US" sz="1200" dirty="0"/>
              <a:t> and </a:t>
            </a:r>
            <a:r>
              <a:rPr lang="en-US" sz="1200" dirty="0" err="1"/>
              <a:t>rx</a:t>
            </a:r>
            <a:r>
              <a:rPr lang="en-US" sz="1200" dirty="0"/>
              <a:t>, which means slight disparities in propagation of speed</a:t>
            </a:r>
          </a:p>
          <a:p>
            <a:pPr lvl="1"/>
            <a:r>
              <a:rPr lang="en-US" sz="1200" dirty="0"/>
              <a:t>The propagation speed difference for each wavelength in the fiber is calibrated and it is automatically compensated for the actual fiber</a:t>
            </a:r>
          </a:p>
          <a:p>
            <a:pPr lvl="1"/>
            <a:r>
              <a:rPr lang="en-US" sz="1200" dirty="0"/>
              <a:t>Fixed delays caused by the SFPs and internal offsets are calibrated and removed</a:t>
            </a:r>
          </a:p>
          <a:p>
            <a:pPr lvl="1"/>
            <a:r>
              <a:rPr lang="en-US" sz="1200" dirty="0"/>
              <a:t>Temperature changes are dynamically compensated.</a:t>
            </a:r>
          </a:p>
          <a:p>
            <a:pPr lvl="1"/>
            <a:r>
              <a:rPr lang="en-US" sz="1200" dirty="0"/>
              <a:t>Plug &amp; play: do not require calibration in the field for bidirectional fibers of &lt;10Km with devices and supported SFPs</a:t>
            </a:r>
          </a:p>
          <a:p>
            <a:pPr lvl="1"/>
            <a:r>
              <a:rPr lang="en-US" sz="1200" dirty="0"/>
              <a:t>Any new design, FPGA firmware modification, new (unsupported) SFPs may require equipment recalibration</a:t>
            </a:r>
          </a:p>
          <a:p>
            <a:endParaRPr lang="en-US" dirty="0"/>
          </a:p>
        </p:txBody>
      </p:sp>
      <p:sp>
        <p:nvSpPr>
          <p:cNvPr id="2" name="Title 1">
            <a:extLst>
              <a:ext uri="{FF2B5EF4-FFF2-40B4-BE49-F238E27FC236}">
                <a16:creationId xmlns:a16="http://schemas.microsoft.com/office/drawing/2014/main" id="{5912EF0C-B482-7D45-EC45-9960A2A4FA3F}"/>
              </a:ext>
            </a:extLst>
          </p:cNvPr>
          <p:cNvSpPr>
            <a:spLocks noGrp="1"/>
          </p:cNvSpPr>
          <p:nvPr>
            <p:ph type="title"/>
          </p:nvPr>
        </p:nvSpPr>
        <p:spPr/>
        <p:txBody>
          <a:bodyPr/>
          <a:lstStyle/>
          <a:p>
            <a:r>
              <a:rPr lang="en-US" dirty="0"/>
              <a:t>Pre-calibration</a:t>
            </a:r>
          </a:p>
        </p:txBody>
      </p:sp>
      <p:sp>
        <p:nvSpPr>
          <p:cNvPr id="3" name="Footer Placeholder 2">
            <a:extLst>
              <a:ext uri="{FF2B5EF4-FFF2-40B4-BE49-F238E27FC236}">
                <a16:creationId xmlns:a16="http://schemas.microsoft.com/office/drawing/2014/main" id="{9B81AAC8-18B9-A98B-8A96-B528BBD7ECFD}"/>
              </a:ext>
            </a:extLst>
          </p:cNvPr>
          <p:cNvSpPr>
            <a:spLocks noGrp="1"/>
          </p:cNvSpPr>
          <p:nvPr>
            <p:ph type="ftr" sz="quarter" idx="3"/>
          </p:nvPr>
        </p:nvSpPr>
        <p:spPr/>
        <p:txBody>
          <a:bodyPr/>
          <a:lstStyle/>
          <a:p>
            <a:r>
              <a:rPr lang="en-US"/>
              <a:t>Application Engineering / SED Spain / 14/03/2023</a:t>
            </a:r>
            <a:endParaRPr lang="fr-FR" dirty="0"/>
          </a:p>
        </p:txBody>
      </p:sp>
      <p:pic>
        <p:nvPicPr>
          <p:cNvPr id="12" name="Google Shape;476;gcb64a48e70_0_165">
            <a:extLst>
              <a:ext uri="{FF2B5EF4-FFF2-40B4-BE49-F238E27FC236}">
                <a16:creationId xmlns:a16="http://schemas.microsoft.com/office/drawing/2014/main" id="{3EA016C9-62F0-6574-28A8-C81C216E2767}"/>
              </a:ext>
            </a:extLst>
          </p:cNvPr>
          <p:cNvPicPr preferRelativeResize="0"/>
          <p:nvPr/>
        </p:nvPicPr>
        <p:blipFill rotWithShape="1">
          <a:blip r:embed="rId2">
            <a:alphaModFix/>
          </a:blip>
          <a:srcRect/>
          <a:stretch/>
        </p:blipFill>
        <p:spPr>
          <a:xfrm>
            <a:off x="4702777" y="1419366"/>
            <a:ext cx="4088069" cy="958069"/>
          </a:xfrm>
          <a:prstGeom prst="rect">
            <a:avLst/>
          </a:prstGeom>
          <a:noFill/>
          <a:ln>
            <a:noFill/>
          </a:ln>
        </p:spPr>
      </p:pic>
      <p:pic>
        <p:nvPicPr>
          <p:cNvPr id="13" name="Picture 2">
            <a:extLst>
              <a:ext uri="{FF2B5EF4-FFF2-40B4-BE49-F238E27FC236}">
                <a16:creationId xmlns:a16="http://schemas.microsoft.com/office/drawing/2014/main" id="{35F8FCFD-034F-115A-5819-B7413E150357}"/>
              </a:ext>
            </a:extLst>
          </p:cNvPr>
          <p:cNvPicPr>
            <a:picLocks noChangeAspect="1" noChangeArrowheads="1"/>
          </p:cNvPicPr>
          <p:nvPr/>
        </p:nvPicPr>
        <p:blipFill>
          <a:blip r:embed="rId3" cstate="print">
            <a:lum bright="20000" contrast="20000"/>
            <a:extLst>
              <a:ext uri="{28A0092B-C50C-407E-A947-70E740481C1C}">
                <a14:useLocalDpi xmlns:a14="http://schemas.microsoft.com/office/drawing/2010/main" val="0"/>
              </a:ext>
            </a:extLst>
          </a:blip>
          <a:srcRect/>
          <a:stretch>
            <a:fillRect/>
          </a:stretch>
        </p:blipFill>
        <p:spPr bwMode="auto">
          <a:xfrm>
            <a:off x="5354582" y="2697909"/>
            <a:ext cx="1524000" cy="71878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13">
            <a:extLst>
              <a:ext uri="{FF2B5EF4-FFF2-40B4-BE49-F238E27FC236}">
                <a16:creationId xmlns:a16="http://schemas.microsoft.com/office/drawing/2014/main" id="{26B0574A-A1FD-D824-AB37-A519467C852D}"/>
              </a:ext>
            </a:extLst>
          </p:cNvPr>
          <p:cNvSpPr/>
          <p:nvPr/>
        </p:nvSpPr>
        <p:spPr>
          <a:xfrm>
            <a:off x="4827342" y="4045253"/>
            <a:ext cx="4102480" cy="461665"/>
          </a:xfrm>
          <a:prstGeom prst="rect">
            <a:avLst/>
          </a:prstGeom>
          <a:gradFill>
            <a:gsLst>
              <a:gs pos="0">
                <a:schemeClr val="accent5"/>
              </a:gs>
              <a:gs pos="100000">
                <a:schemeClr val="accent4"/>
              </a:gs>
            </a:gsLst>
            <a:lin ang="0" scaled="0"/>
          </a:gradFill>
          <a:ln w="12700" cap="flat" cmpd="sng" algn="ctr">
            <a:noFill/>
            <a:prstDash val="solid"/>
            <a:miter lim="800000"/>
          </a:ln>
          <a:effectLst/>
        </p:spPr>
        <p:txBody>
          <a:bodyPr wrap="square" rtlCol="0" anchor="b">
            <a:spAutoFit/>
          </a:bodyPr>
          <a:lstStyle/>
          <a:p>
            <a:pPr algn="just"/>
            <a:r>
              <a:rPr lang="fr-FR" sz="1200" dirty="0" err="1">
                <a:solidFill>
                  <a:schemeClr val="bg1"/>
                </a:solidFill>
              </a:rPr>
              <a:t>Asymmetry</a:t>
            </a:r>
            <a:r>
              <a:rPr lang="fr-FR" sz="1200" dirty="0">
                <a:solidFill>
                  <a:schemeClr val="bg1"/>
                </a:solidFill>
              </a:rPr>
              <a:t> translates </a:t>
            </a:r>
            <a:r>
              <a:rPr lang="fr-FR" sz="1200" dirty="0" err="1">
                <a:solidFill>
                  <a:schemeClr val="bg1"/>
                </a:solidFill>
              </a:rPr>
              <a:t>into</a:t>
            </a:r>
            <a:r>
              <a:rPr lang="fr-FR" sz="1200" dirty="0">
                <a:solidFill>
                  <a:schemeClr val="bg1"/>
                </a:solidFill>
              </a:rPr>
              <a:t> PPS </a:t>
            </a:r>
            <a:r>
              <a:rPr lang="fr-FR" sz="1200" dirty="0" err="1">
                <a:solidFill>
                  <a:schemeClr val="bg1"/>
                </a:solidFill>
              </a:rPr>
              <a:t>misalignment</a:t>
            </a:r>
            <a:r>
              <a:rPr lang="fr-FR" sz="1200" dirty="0">
                <a:solidFill>
                  <a:schemeClr val="bg1"/>
                </a:solidFill>
              </a:rPr>
              <a:t> </a:t>
            </a:r>
            <a:r>
              <a:rPr lang="fr-FR" sz="1200" dirty="0" err="1">
                <a:solidFill>
                  <a:schemeClr val="bg1"/>
                </a:solidFill>
              </a:rPr>
              <a:t>between</a:t>
            </a:r>
            <a:r>
              <a:rPr lang="fr-FR" sz="1200" dirty="0">
                <a:solidFill>
                  <a:schemeClr val="bg1"/>
                </a:solidFill>
              </a:rPr>
              <a:t> master and slave</a:t>
            </a:r>
          </a:p>
        </p:txBody>
      </p:sp>
      <mc:AlternateContent xmlns:mc="http://schemas.openxmlformats.org/markup-compatibility/2006" xmlns:a14="http://schemas.microsoft.com/office/drawing/2010/main">
        <mc:Choice Requires="a14">
          <p:sp>
            <p:nvSpPr>
              <p:cNvPr id="15" name="4 CuadroTexto">
                <a:extLst>
                  <a:ext uri="{FF2B5EF4-FFF2-40B4-BE49-F238E27FC236}">
                    <a16:creationId xmlns:a16="http://schemas.microsoft.com/office/drawing/2014/main" id="{0A7EFCD1-5C25-BDF5-B174-71774AA62F3D}"/>
                  </a:ext>
                </a:extLst>
              </p:cNvPr>
              <p:cNvSpPr txBox="1"/>
              <p:nvPr/>
            </p:nvSpPr>
            <p:spPr>
              <a:xfrm>
                <a:off x="6788130" y="2829242"/>
                <a:ext cx="1951307" cy="456121"/>
              </a:xfrm>
              <a:prstGeom prst="rect">
                <a:avLst/>
              </a:prstGeom>
              <a:noFill/>
            </p:spPr>
            <p:txBody>
              <a:bodyPr wrap="square" lIns="110524" tIns="55262" rIns="110524" bIns="55262" rtlCol="0">
                <a:spAutoFit/>
              </a:bodyPr>
              <a:lstStyle/>
              <a:p>
                <a:pPr/>
                <a14:m>
                  <m:oMathPara xmlns:m="http://schemas.openxmlformats.org/officeDocument/2006/math">
                    <m:oMathParaPr>
                      <m:jc m:val="centerGroup"/>
                    </m:oMathParaPr>
                    <m:oMath xmlns:m="http://schemas.openxmlformats.org/officeDocument/2006/math">
                      <m:sSub>
                        <m:sSubPr>
                          <m:ctrlPr>
                            <a:rPr lang="es-ES" sz="1200" i="1">
                              <a:latin typeface="Cambria Math" panose="02040503050406030204" pitchFamily="18" charset="0"/>
                            </a:rPr>
                          </m:ctrlPr>
                        </m:sSubPr>
                        <m:e>
                          <m:r>
                            <m:rPr>
                              <m:sty m:val="p"/>
                            </m:rPr>
                            <a:rPr lang="es-ES" sz="1200">
                              <a:latin typeface="Cambria Math"/>
                            </a:rPr>
                            <m:t>delay</m:t>
                          </m:r>
                        </m:e>
                        <m:sub>
                          <m:r>
                            <a:rPr lang="es-ES" sz="1200" i="1">
                              <a:latin typeface="Cambria Math"/>
                            </a:rPr>
                            <m:t>𝑀𝑆</m:t>
                          </m:r>
                        </m:sub>
                      </m:sSub>
                      <m:r>
                        <a:rPr lang="es-ES" sz="1200" i="1">
                          <a:latin typeface="Cambria Math"/>
                          <a:ea typeface="Cambria Math"/>
                        </a:rPr>
                        <m:t>≠</m:t>
                      </m:r>
                      <m:f>
                        <m:fPr>
                          <m:ctrlPr>
                            <a:rPr lang="es-ES" sz="1200" i="1">
                              <a:latin typeface="Cambria Math" panose="02040503050406030204" pitchFamily="18" charset="0"/>
                              <a:ea typeface="Cambria Math"/>
                            </a:rPr>
                          </m:ctrlPr>
                        </m:fPr>
                        <m:num>
                          <m:r>
                            <a:rPr lang="es-ES" sz="1200" i="1">
                              <a:latin typeface="Cambria Math"/>
                              <a:ea typeface="Cambria Math"/>
                            </a:rPr>
                            <m:t>𝑅𝑇𝑇</m:t>
                          </m:r>
                        </m:num>
                        <m:den>
                          <m:r>
                            <a:rPr lang="es-ES" sz="1200" i="1">
                              <a:latin typeface="Cambria Math"/>
                              <a:ea typeface="Cambria Math"/>
                            </a:rPr>
                            <m:t>2</m:t>
                          </m:r>
                        </m:den>
                      </m:f>
                    </m:oMath>
                  </m:oMathPara>
                </a14:m>
                <a:endParaRPr lang="en-US" sz="1200" dirty="0"/>
              </a:p>
            </p:txBody>
          </p:sp>
        </mc:Choice>
        <mc:Fallback xmlns="">
          <p:sp>
            <p:nvSpPr>
              <p:cNvPr id="15" name="4 CuadroTexto">
                <a:extLst>
                  <a:ext uri="{FF2B5EF4-FFF2-40B4-BE49-F238E27FC236}">
                    <a16:creationId xmlns:a16="http://schemas.microsoft.com/office/drawing/2014/main" id="{0A7EFCD1-5C25-BDF5-B174-71774AA62F3D}"/>
                  </a:ext>
                </a:extLst>
              </p:cNvPr>
              <p:cNvSpPr txBox="1">
                <a:spLocks noRot="1" noChangeAspect="1" noMove="1" noResize="1" noEditPoints="1" noAdjustHandles="1" noChangeArrowheads="1" noChangeShapeType="1" noTextEdit="1"/>
              </p:cNvSpPr>
              <p:nvPr/>
            </p:nvSpPr>
            <p:spPr>
              <a:xfrm>
                <a:off x="6788130" y="2829242"/>
                <a:ext cx="1951307" cy="456121"/>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912006080"/>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 Placeholder 1">
                <a:extLst>
                  <a:ext uri="{FF2B5EF4-FFF2-40B4-BE49-F238E27FC236}">
                    <a16:creationId xmlns:a16="http://schemas.microsoft.com/office/drawing/2014/main" id="{F43479F3-7804-B32C-E54F-A43E0B5A30C6}"/>
                  </a:ext>
                </a:extLst>
              </p:cNvPr>
              <p:cNvSpPr>
                <a:spLocks noGrp="1"/>
              </p:cNvSpPr>
              <p:nvPr>
                <p:ph type="body" sz="quarter" idx="11"/>
              </p:nvPr>
            </p:nvSpPr>
            <p:spPr/>
            <p:txBody>
              <a:bodyPr/>
              <a:lstStyle/>
              <a:p>
                <a:r>
                  <a:rPr lang="en-US" sz="1200" dirty="0"/>
                  <a:t>Large distance links may require remote support calibration, especially for two fiber deployment or if the devices in the optical paths are unknown (for other cases is just about optical fiber-wavelengths calibration - α)</a:t>
                </a:r>
              </a:p>
              <a:p>
                <a:r>
                  <a:rPr lang="en-US" sz="1200" dirty="0"/>
                  <a:t>Coefficient of asymmetry of the optical fiber (α) </a:t>
                </a:r>
              </a:p>
              <a:p>
                <a:pPr lvl="1"/>
                <a:r>
                  <a:rPr lang="en-US" sz="1200" dirty="0"/>
                  <a:t>It describes the asymmetry of the fiber (difference in the propagation time between master and slave (m-s/s-m)</a:t>
                </a:r>
              </a:p>
              <a:p>
                <a:pPr lvl="1"/>
                <a:r>
                  <a:rPr lang="en-US" sz="1200" dirty="0"/>
                  <a:t>It can include the asymmetry due to:</a:t>
                </a:r>
              </a:p>
              <a:p>
                <a:pPr lvl="2"/>
                <a:r>
                  <a:rPr lang="en-US" sz="1000" dirty="0"/>
                  <a:t>Different speed of propagation in the fiber because of the wavelength</a:t>
                </a:r>
              </a:p>
              <a:p>
                <a:pPr lvl="2"/>
                <a:r>
                  <a:rPr lang="en-US" sz="1000" dirty="0"/>
                  <a:t>Using two fibers with different lengths</a:t>
                </a:r>
              </a:p>
              <a:p>
                <a:pPr lvl="1"/>
                <a:r>
                  <a:rPr lang="en-US" sz="1200" dirty="0"/>
                  <a:t> If additional elements are introduced in the “optical path” (amplifiers, DCMs, transponders, </a:t>
                </a:r>
                <a:r>
                  <a:rPr lang="en-US" sz="1200" dirty="0" err="1"/>
                  <a:t>etc</a:t>
                </a:r>
                <a:r>
                  <a:rPr lang="en-US" sz="1200" dirty="0"/>
                  <a:t>…) that produce additional asymmetry, they can be modeled as part of this coefficient</a:t>
                </a:r>
              </a:p>
              <a:p>
                <a:pPr lvl="1"/>
                <a14:m>
                  <m:oMath xmlns:m="http://schemas.openxmlformats.org/officeDocument/2006/math">
                    <m:r>
                      <m:rPr>
                        <m:nor/>
                      </m:rPr>
                      <a:rPr lang="el-GR" sz="1200" dirty="0" smtClean="0"/>
                      <m:t>α</m:t>
                    </m:r>
                    <m:r>
                      <a:rPr lang="de-DE" sz="1200" b="0" i="0" smtClean="0">
                        <a:latin typeface="Cambria Math" panose="02040503050406030204" pitchFamily="18" charset="0"/>
                      </a:rPr>
                      <m:t>=</m:t>
                    </m:r>
                    <m:f>
                      <m:fPr>
                        <m:ctrlPr>
                          <a:rPr lang="de-DE" sz="1200" i="1" smtClean="0">
                            <a:latin typeface="Cambria Math" panose="02040503050406030204" pitchFamily="18" charset="0"/>
                          </a:rPr>
                        </m:ctrlPr>
                      </m:fPr>
                      <m:num>
                        <m:sSub>
                          <m:sSubPr>
                            <m:ctrlPr>
                              <a:rPr lang="el-GR" sz="1200" i="1" smtClean="0">
                                <a:latin typeface="Cambria Math" panose="02040503050406030204" pitchFamily="18" charset="0"/>
                                <a:ea typeface="Cambria Math" panose="02040503050406030204" pitchFamily="18" charset="0"/>
                              </a:rPr>
                            </m:ctrlPr>
                          </m:sSubPr>
                          <m:e>
                            <m:r>
                              <a:rPr lang="el-GR" sz="1200" i="1" smtClean="0">
                                <a:latin typeface="Cambria Math" panose="02040503050406030204" pitchFamily="18" charset="0"/>
                                <a:ea typeface="Cambria Math" panose="02040503050406030204" pitchFamily="18" charset="0"/>
                              </a:rPr>
                              <m:t>𝛿</m:t>
                            </m:r>
                          </m:e>
                          <m:sub>
                            <m:r>
                              <a:rPr lang="de-DE" sz="1200" b="0" i="1" smtClean="0">
                                <a:latin typeface="Cambria Math" panose="02040503050406030204" pitchFamily="18" charset="0"/>
                                <a:ea typeface="Cambria Math" panose="02040503050406030204" pitchFamily="18" charset="0"/>
                              </a:rPr>
                              <m:t>𝑀𝑆</m:t>
                            </m:r>
                          </m:sub>
                        </m:sSub>
                        <m:r>
                          <m:rPr>
                            <m:nor/>
                          </m:rPr>
                          <a:rPr lang="en-GB" sz="1200"/>
                          <m:t>  </m:t>
                        </m:r>
                      </m:num>
                      <m:den>
                        <m:sSub>
                          <m:sSubPr>
                            <m:ctrlPr>
                              <a:rPr lang="el-GR" sz="1200" i="1">
                                <a:latin typeface="Cambria Math" panose="02040503050406030204" pitchFamily="18" charset="0"/>
                                <a:ea typeface="Cambria Math" panose="02040503050406030204" pitchFamily="18" charset="0"/>
                              </a:rPr>
                            </m:ctrlPr>
                          </m:sSubPr>
                          <m:e>
                            <m:r>
                              <a:rPr lang="el-GR" sz="1200" i="1">
                                <a:latin typeface="Cambria Math" panose="02040503050406030204" pitchFamily="18" charset="0"/>
                                <a:ea typeface="Cambria Math" panose="02040503050406030204" pitchFamily="18" charset="0"/>
                              </a:rPr>
                              <m:t>𝛿</m:t>
                            </m:r>
                          </m:e>
                          <m:sub>
                            <m:r>
                              <a:rPr lang="de-DE" sz="1200" b="0" i="1" smtClean="0">
                                <a:latin typeface="Cambria Math" panose="02040503050406030204" pitchFamily="18" charset="0"/>
                                <a:ea typeface="Cambria Math" panose="02040503050406030204" pitchFamily="18" charset="0"/>
                              </a:rPr>
                              <m:t>𝑆𝑀</m:t>
                            </m:r>
                          </m:sub>
                        </m:sSub>
                      </m:den>
                    </m:f>
                    <m:r>
                      <a:rPr lang="de-DE" sz="1200" b="0" i="1" smtClean="0">
                        <a:latin typeface="Cambria Math" panose="02040503050406030204" pitchFamily="18" charset="0"/>
                      </a:rPr>
                      <m:t>−1</m:t>
                    </m:r>
                  </m:oMath>
                </a14:m>
                <a:endParaRPr lang="de-DE" sz="1200" dirty="0"/>
              </a:p>
              <a:p>
                <a:endParaRPr lang="en-US" dirty="0"/>
              </a:p>
            </p:txBody>
          </p:sp>
        </mc:Choice>
        <mc:Fallback xmlns="">
          <p:sp>
            <p:nvSpPr>
              <p:cNvPr id="2" name="Text Placeholder 1">
                <a:extLst>
                  <a:ext uri="{FF2B5EF4-FFF2-40B4-BE49-F238E27FC236}">
                    <a16:creationId xmlns:a16="http://schemas.microsoft.com/office/drawing/2014/main" id="{F43479F3-7804-B32C-E54F-A43E0B5A30C6}"/>
                  </a:ext>
                </a:extLst>
              </p:cNvPr>
              <p:cNvSpPr>
                <a:spLocks noGrp="1" noRot="1" noChangeAspect="1" noMove="1" noResize="1" noEditPoints="1" noAdjustHandles="1" noChangeArrowheads="1" noChangeShapeType="1" noTextEdit="1"/>
              </p:cNvSpPr>
              <p:nvPr>
                <p:ph type="body" sz="quarter" idx="11"/>
              </p:nvPr>
            </p:nvSpPr>
            <p:spPr>
              <a:blipFill>
                <a:blip r:embed="rId2"/>
                <a:stretch>
                  <a:fillRect t="-845"/>
                </a:stretch>
              </a:blipFill>
            </p:spPr>
            <p:txBody>
              <a:bodyPr/>
              <a:lstStyle/>
              <a:p>
                <a:r>
                  <a:rPr lang="en-US">
                    <a:noFill/>
                  </a:rPr>
                  <a:t> </a:t>
                </a:r>
              </a:p>
            </p:txBody>
          </p:sp>
        </mc:Fallback>
      </mc:AlternateContent>
      <p:sp>
        <p:nvSpPr>
          <p:cNvPr id="4" name="Title 3">
            <a:extLst>
              <a:ext uri="{FF2B5EF4-FFF2-40B4-BE49-F238E27FC236}">
                <a16:creationId xmlns:a16="http://schemas.microsoft.com/office/drawing/2014/main" id="{405168CC-0A8B-6BC6-E5AD-0D850C51D77F}"/>
              </a:ext>
            </a:extLst>
          </p:cNvPr>
          <p:cNvSpPr>
            <a:spLocks noGrp="1"/>
          </p:cNvSpPr>
          <p:nvPr>
            <p:ph type="title"/>
          </p:nvPr>
        </p:nvSpPr>
        <p:spPr/>
        <p:txBody>
          <a:bodyPr/>
          <a:lstStyle/>
          <a:p>
            <a:r>
              <a:rPr lang="en-US" dirty="0"/>
              <a:t>Pre-calibration</a:t>
            </a:r>
          </a:p>
        </p:txBody>
      </p:sp>
      <p:sp>
        <p:nvSpPr>
          <p:cNvPr id="5" name="Footer Placeholder 4">
            <a:extLst>
              <a:ext uri="{FF2B5EF4-FFF2-40B4-BE49-F238E27FC236}">
                <a16:creationId xmlns:a16="http://schemas.microsoft.com/office/drawing/2014/main" id="{8FC5DDA3-47DC-5289-EDD5-75A44308C672}"/>
              </a:ext>
            </a:extLst>
          </p:cNvPr>
          <p:cNvSpPr>
            <a:spLocks noGrp="1"/>
          </p:cNvSpPr>
          <p:nvPr>
            <p:ph type="ftr" sz="quarter" idx="3"/>
          </p:nvPr>
        </p:nvSpPr>
        <p:spPr/>
        <p:txBody>
          <a:bodyPr/>
          <a:lstStyle/>
          <a:p>
            <a:r>
              <a:rPr lang="en-US"/>
              <a:t>Application Engineering / SED Spain / 14/03/2023</a:t>
            </a:r>
            <a:endParaRPr lang="fr-FR" dirty="0"/>
          </a:p>
        </p:txBody>
      </p:sp>
      <p:pic>
        <p:nvPicPr>
          <p:cNvPr id="6" name="Google Shape;476;gcb64a48e70_0_165">
            <a:extLst>
              <a:ext uri="{FF2B5EF4-FFF2-40B4-BE49-F238E27FC236}">
                <a16:creationId xmlns:a16="http://schemas.microsoft.com/office/drawing/2014/main" id="{CE8E57E8-D6E5-7820-8D7D-AFAA78F8A91F}"/>
              </a:ext>
            </a:extLst>
          </p:cNvPr>
          <p:cNvPicPr preferRelativeResize="0"/>
          <p:nvPr/>
        </p:nvPicPr>
        <p:blipFill rotWithShape="1">
          <a:blip r:embed="rId3">
            <a:alphaModFix/>
          </a:blip>
          <a:srcRect/>
          <a:stretch/>
        </p:blipFill>
        <p:spPr>
          <a:xfrm>
            <a:off x="4636959" y="1710687"/>
            <a:ext cx="4410088" cy="875801"/>
          </a:xfrm>
          <a:prstGeom prst="rect">
            <a:avLst/>
          </a:prstGeom>
          <a:noFill/>
          <a:ln>
            <a:noFill/>
          </a:ln>
        </p:spPr>
      </p:pic>
      <p:sp>
        <p:nvSpPr>
          <p:cNvPr id="8" name="Rectangle 7">
            <a:extLst>
              <a:ext uri="{FF2B5EF4-FFF2-40B4-BE49-F238E27FC236}">
                <a16:creationId xmlns:a16="http://schemas.microsoft.com/office/drawing/2014/main" id="{3C1E8174-7718-EA64-BDE8-175F85D92A75}"/>
              </a:ext>
            </a:extLst>
          </p:cNvPr>
          <p:cNvSpPr/>
          <p:nvPr/>
        </p:nvSpPr>
        <p:spPr>
          <a:xfrm>
            <a:off x="4790763" y="3211245"/>
            <a:ext cx="4102480" cy="461665"/>
          </a:xfrm>
          <a:prstGeom prst="rect">
            <a:avLst/>
          </a:prstGeom>
          <a:gradFill>
            <a:gsLst>
              <a:gs pos="0">
                <a:schemeClr val="accent5"/>
              </a:gs>
              <a:gs pos="100000">
                <a:schemeClr val="accent4"/>
              </a:gs>
            </a:gsLst>
            <a:lin ang="0" scaled="0"/>
          </a:gradFill>
          <a:ln w="12700" cap="flat" cmpd="sng" algn="ctr">
            <a:noFill/>
            <a:prstDash val="solid"/>
            <a:miter lim="800000"/>
          </a:ln>
          <a:effectLst/>
        </p:spPr>
        <p:txBody>
          <a:bodyPr wrap="square" rtlCol="0" anchor="b">
            <a:spAutoFit/>
          </a:bodyPr>
          <a:lstStyle/>
          <a:p>
            <a:pPr algn="just"/>
            <a:r>
              <a:rPr lang="en-US" sz="1200">
                <a:solidFill>
                  <a:schemeClr val="bg1"/>
                </a:solidFill>
              </a:rPr>
              <a:t>Wavelength asymmetry can reach more than 100 ns of offset, depending on the selected wavelengths channels! </a:t>
            </a:r>
            <a:endParaRPr lang="en-US" sz="1200" dirty="0">
              <a:solidFill>
                <a:schemeClr val="bg1"/>
              </a:solidFill>
            </a:endParaRPr>
          </a:p>
        </p:txBody>
      </p:sp>
    </p:spTree>
    <p:extLst>
      <p:ext uri="{BB962C8B-B14F-4D97-AF65-F5344CB8AC3E}">
        <p14:creationId xmlns:p14="http://schemas.microsoft.com/office/powerpoint/2010/main" val="1674197359"/>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78FF115-CA2C-7864-7E1F-047BD8E76D31}"/>
              </a:ext>
            </a:extLst>
          </p:cNvPr>
          <p:cNvSpPr>
            <a:spLocks noGrp="1"/>
          </p:cNvSpPr>
          <p:nvPr>
            <p:ph type="title"/>
          </p:nvPr>
        </p:nvSpPr>
        <p:spPr/>
        <p:txBody>
          <a:bodyPr/>
          <a:lstStyle/>
          <a:p>
            <a:r>
              <a:rPr lang="en-US" dirty="0"/>
              <a:t>WR vs other technologies</a:t>
            </a:r>
          </a:p>
        </p:txBody>
      </p:sp>
      <p:sp>
        <p:nvSpPr>
          <p:cNvPr id="5" name="Footer Placeholder 4">
            <a:extLst>
              <a:ext uri="{FF2B5EF4-FFF2-40B4-BE49-F238E27FC236}">
                <a16:creationId xmlns:a16="http://schemas.microsoft.com/office/drawing/2014/main" id="{6C17CE3C-5A4A-DDD6-F36B-E4F6CEAD6D5A}"/>
              </a:ext>
            </a:extLst>
          </p:cNvPr>
          <p:cNvSpPr>
            <a:spLocks noGrp="1"/>
          </p:cNvSpPr>
          <p:nvPr>
            <p:ph type="ftr" sz="quarter" idx="3"/>
          </p:nvPr>
        </p:nvSpPr>
        <p:spPr/>
        <p:txBody>
          <a:bodyPr/>
          <a:lstStyle/>
          <a:p>
            <a:r>
              <a:rPr lang="en-US"/>
              <a:t>Application Engineering / SED Spain / 14/03/2023</a:t>
            </a:r>
            <a:endParaRPr lang="fr-FR" dirty="0"/>
          </a:p>
        </p:txBody>
      </p:sp>
      <p:sp>
        <p:nvSpPr>
          <p:cNvPr id="59" name="Google Shape;151;gfb2006b982_0_29">
            <a:extLst>
              <a:ext uri="{FF2B5EF4-FFF2-40B4-BE49-F238E27FC236}">
                <a16:creationId xmlns:a16="http://schemas.microsoft.com/office/drawing/2014/main" id="{A81797D5-2F59-88A6-68E6-CDB302600ADC}"/>
              </a:ext>
            </a:extLst>
          </p:cNvPr>
          <p:cNvSpPr txBox="1"/>
          <p:nvPr/>
        </p:nvSpPr>
        <p:spPr>
          <a:xfrm flipH="1">
            <a:off x="800924" y="1161793"/>
            <a:ext cx="1972426" cy="260071"/>
          </a:xfrm>
          <a:prstGeom prst="rect">
            <a:avLst/>
          </a:prstGeom>
          <a:noFill/>
          <a:ln>
            <a:noFill/>
          </a:ln>
        </p:spPr>
        <p:txBody>
          <a:bodyPr spcFirstLastPara="1" wrap="square" lIns="0" tIns="0" rIns="0" bIns="0" anchor="ctr" anchorCtr="0">
            <a:spAutoFit/>
          </a:bodyPr>
          <a:lstStyle/>
          <a:p>
            <a:pPr algn="ctr">
              <a:buClr>
                <a:srgbClr val="FFFFFF"/>
              </a:buClr>
              <a:buSzPts val="1400"/>
            </a:pPr>
            <a:r>
              <a:rPr lang="en-US" sz="1690" b="1">
                <a:solidFill>
                  <a:srgbClr val="FFFFFF"/>
                </a:solidFill>
                <a:latin typeface="Roboto"/>
                <a:ea typeface="Roboto"/>
                <a:cs typeface="Roboto"/>
                <a:sym typeface="Roboto"/>
              </a:rPr>
              <a:t>Element Title Here</a:t>
            </a:r>
            <a:endParaRPr sz="1267">
              <a:solidFill>
                <a:srgbClr val="FFFFFF"/>
              </a:solidFill>
              <a:latin typeface="Roboto"/>
              <a:ea typeface="Roboto"/>
              <a:cs typeface="Roboto"/>
              <a:sym typeface="Roboto"/>
            </a:endParaRPr>
          </a:p>
        </p:txBody>
      </p:sp>
      <p:grpSp>
        <p:nvGrpSpPr>
          <p:cNvPr id="60" name="Google Shape;155;gfb2006b982_0_29">
            <a:extLst>
              <a:ext uri="{FF2B5EF4-FFF2-40B4-BE49-F238E27FC236}">
                <a16:creationId xmlns:a16="http://schemas.microsoft.com/office/drawing/2014/main" id="{9CB993DE-38A0-5004-EA39-91508F23B85E}"/>
              </a:ext>
            </a:extLst>
          </p:cNvPr>
          <p:cNvGrpSpPr/>
          <p:nvPr/>
        </p:nvGrpSpPr>
        <p:grpSpPr>
          <a:xfrm>
            <a:off x="705702" y="1055556"/>
            <a:ext cx="1695735" cy="2098697"/>
            <a:chOff x="392819" y="1056641"/>
            <a:chExt cx="2015100" cy="3525866"/>
          </a:xfrm>
        </p:grpSpPr>
        <p:sp>
          <p:nvSpPr>
            <p:cNvPr id="61" name="Google Shape;156;gfb2006b982_0_29">
              <a:extLst>
                <a:ext uri="{FF2B5EF4-FFF2-40B4-BE49-F238E27FC236}">
                  <a16:creationId xmlns:a16="http://schemas.microsoft.com/office/drawing/2014/main" id="{9A68783B-60F8-9A60-61DF-BB7D3E55C032}"/>
                </a:ext>
              </a:extLst>
            </p:cNvPr>
            <p:cNvSpPr/>
            <p:nvPr/>
          </p:nvSpPr>
          <p:spPr>
            <a:xfrm>
              <a:off x="394511" y="1608772"/>
              <a:ext cx="2011800" cy="2827200"/>
            </a:xfrm>
            <a:prstGeom prst="rect">
              <a:avLst/>
            </a:prstGeom>
            <a:solidFill>
              <a:srgbClr val="F2F2F2">
                <a:alpha val="49800"/>
              </a:srgbClr>
            </a:solidFill>
            <a:ln>
              <a:noFill/>
            </a:ln>
          </p:spPr>
          <p:txBody>
            <a:bodyPr spcFirstLastPara="1" wrap="square" lIns="110354" tIns="55162" rIns="110354" bIns="55162" anchor="ctr" anchorCtr="0">
              <a:noAutofit/>
            </a:bodyPr>
            <a:lstStyle/>
            <a:p>
              <a:pPr algn="ctr"/>
              <a:endParaRPr sz="2173">
                <a:solidFill>
                  <a:srgbClr val="FFFFFF"/>
                </a:solidFill>
                <a:latin typeface="Roboto"/>
                <a:ea typeface="Roboto"/>
                <a:cs typeface="Roboto"/>
                <a:sym typeface="Roboto"/>
              </a:endParaRPr>
            </a:p>
          </p:txBody>
        </p:sp>
        <p:sp>
          <p:nvSpPr>
            <p:cNvPr id="62" name="Google Shape;157;gfb2006b982_0_29">
              <a:extLst>
                <a:ext uri="{FF2B5EF4-FFF2-40B4-BE49-F238E27FC236}">
                  <a16:creationId xmlns:a16="http://schemas.microsoft.com/office/drawing/2014/main" id="{1F074DB8-2625-588A-45AC-FDF7DF3F18BB}"/>
                </a:ext>
              </a:extLst>
            </p:cNvPr>
            <p:cNvSpPr/>
            <p:nvPr/>
          </p:nvSpPr>
          <p:spPr>
            <a:xfrm>
              <a:off x="394511" y="4436107"/>
              <a:ext cx="2011800" cy="146400"/>
            </a:xfrm>
            <a:prstGeom prst="rect">
              <a:avLst/>
            </a:prstGeom>
            <a:solidFill>
              <a:srgbClr val="1F497D"/>
            </a:solidFill>
            <a:ln>
              <a:noFill/>
            </a:ln>
          </p:spPr>
          <p:txBody>
            <a:bodyPr spcFirstLastPara="1" wrap="square" lIns="110354" tIns="55162" rIns="110354" bIns="55162" anchor="ctr" anchorCtr="0">
              <a:noAutofit/>
            </a:bodyPr>
            <a:lstStyle/>
            <a:p>
              <a:pPr algn="ctr"/>
              <a:endParaRPr sz="2173">
                <a:solidFill>
                  <a:srgbClr val="FFFFFF"/>
                </a:solidFill>
                <a:latin typeface="Roboto"/>
                <a:ea typeface="Roboto"/>
                <a:cs typeface="Roboto"/>
                <a:sym typeface="Roboto"/>
              </a:endParaRPr>
            </a:p>
          </p:txBody>
        </p:sp>
        <p:sp>
          <p:nvSpPr>
            <p:cNvPr id="63" name="Google Shape;158;gfb2006b982_0_29">
              <a:extLst>
                <a:ext uri="{FF2B5EF4-FFF2-40B4-BE49-F238E27FC236}">
                  <a16:creationId xmlns:a16="http://schemas.microsoft.com/office/drawing/2014/main" id="{8419D1DD-85C7-E613-67F8-32D73D3F6515}"/>
                </a:ext>
              </a:extLst>
            </p:cNvPr>
            <p:cNvSpPr/>
            <p:nvPr/>
          </p:nvSpPr>
          <p:spPr>
            <a:xfrm rot="5400000">
              <a:off x="701219" y="748241"/>
              <a:ext cx="1398300" cy="2015100"/>
            </a:xfrm>
            <a:prstGeom prst="homePlate">
              <a:avLst>
                <a:gd name="adj" fmla="val 35834"/>
              </a:avLst>
            </a:prstGeom>
            <a:solidFill>
              <a:srgbClr val="1F497D"/>
            </a:solidFill>
            <a:ln>
              <a:noFill/>
            </a:ln>
          </p:spPr>
          <p:txBody>
            <a:bodyPr spcFirstLastPara="1" wrap="square" lIns="110354" tIns="55162" rIns="110354" bIns="55162" anchor="ctr" anchorCtr="0">
              <a:noAutofit/>
            </a:bodyPr>
            <a:lstStyle/>
            <a:p>
              <a:pPr algn="ctr"/>
              <a:endParaRPr sz="2173">
                <a:solidFill>
                  <a:srgbClr val="FFFFFF"/>
                </a:solidFill>
                <a:latin typeface="Roboto"/>
                <a:ea typeface="Roboto"/>
                <a:cs typeface="Roboto"/>
                <a:sym typeface="Roboto"/>
              </a:endParaRPr>
            </a:p>
          </p:txBody>
        </p:sp>
      </p:grpSp>
      <p:sp>
        <p:nvSpPr>
          <p:cNvPr id="64" name="Google Shape;159;gfb2006b982_0_29">
            <a:extLst>
              <a:ext uri="{FF2B5EF4-FFF2-40B4-BE49-F238E27FC236}">
                <a16:creationId xmlns:a16="http://schemas.microsoft.com/office/drawing/2014/main" id="{00B1540B-8420-2DD0-A2F8-C60E3FA599FD}"/>
              </a:ext>
            </a:extLst>
          </p:cNvPr>
          <p:cNvSpPr txBox="1"/>
          <p:nvPr/>
        </p:nvSpPr>
        <p:spPr>
          <a:xfrm>
            <a:off x="749027" y="1879663"/>
            <a:ext cx="1692958" cy="1168899"/>
          </a:xfrm>
          <a:prstGeom prst="rect">
            <a:avLst/>
          </a:prstGeom>
          <a:noFill/>
          <a:ln>
            <a:noFill/>
          </a:ln>
        </p:spPr>
        <p:txBody>
          <a:bodyPr spcFirstLastPara="1" wrap="square" lIns="100034" tIns="50002" rIns="100034" bIns="50002" anchor="t" anchorCtr="0">
            <a:noAutofit/>
          </a:bodyPr>
          <a:lstStyle/>
          <a:p>
            <a:pPr marL="206940" indent="-206940">
              <a:buClr>
                <a:srgbClr val="3A425E"/>
              </a:buClr>
              <a:buSzPts val="900"/>
              <a:buChar char="●"/>
            </a:pPr>
            <a:r>
              <a:rPr lang="en-US" sz="800" dirty="0">
                <a:solidFill>
                  <a:srgbClr val="3A425E"/>
                </a:solidFill>
              </a:rPr>
              <a:t>Sub nanosecond accuracy and precision</a:t>
            </a:r>
            <a:endParaRPr sz="800" dirty="0">
              <a:solidFill>
                <a:srgbClr val="3A425E"/>
              </a:solidFill>
            </a:endParaRPr>
          </a:p>
          <a:p>
            <a:pPr marL="206940" indent="-206940">
              <a:buClr>
                <a:srgbClr val="3A425E"/>
              </a:buClr>
              <a:buSzPts val="900"/>
              <a:buChar char="●"/>
            </a:pPr>
            <a:r>
              <a:rPr lang="en-US" sz="800" dirty="0">
                <a:solidFill>
                  <a:srgbClr val="3A425E"/>
                </a:solidFill>
              </a:rPr>
              <a:t>Inter- and intra- datacenter sync</a:t>
            </a:r>
            <a:endParaRPr sz="800" dirty="0">
              <a:solidFill>
                <a:srgbClr val="3A425E"/>
              </a:solidFill>
            </a:endParaRPr>
          </a:p>
          <a:p>
            <a:pPr marL="206940" indent="-206940">
              <a:buClr>
                <a:srgbClr val="3A425E"/>
              </a:buClr>
              <a:buSzPts val="900"/>
              <a:buChar char="●"/>
            </a:pPr>
            <a:r>
              <a:rPr lang="en-US" sz="800" dirty="0">
                <a:solidFill>
                  <a:srgbClr val="3A425E"/>
                </a:solidFill>
              </a:rPr>
              <a:t>In-built failover </a:t>
            </a:r>
            <a:endParaRPr sz="800" dirty="0">
              <a:solidFill>
                <a:srgbClr val="3A425E"/>
              </a:solidFill>
            </a:endParaRPr>
          </a:p>
          <a:p>
            <a:pPr marL="206940" indent="-206940">
              <a:buClr>
                <a:srgbClr val="3A425E"/>
              </a:buClr>
              <a:buSzPts val="900"/>
              <a:buChar char="●"/>
            </a:pPr>
            <a:r>
              <a:rPr lang="en-US" sz="800" dirty="0">
                <a:solidFill>
                  <a:srgbClr val="3A425E"/>
                </a:solidFill>
              </a:rPr>
              <a:t>Extremely scalable </a:t>
            </a:r>
            <a:endParaRPr sz="800" dirty="0">
              <a:solidFill>
                <a:srgbClr val="3A425E"/>
              </a:solidFill>
            </a:endParaRPr>
          </a:p>
          <a:p>
            <a:pPr marL="206940" indent="-206940">
              <a:buClr>
                <a:srgbClr val="3A425E"/>
              </a:buClr>
              <a:buSzPts val="900"/>
              <a:buChar char="●"/>
            </a:pPr>
            <a:r>
              <a:rPr lang="en-US" sz="800" dirty="0">
                <a:solidFill>
                  <a:srgbClr val="3A425E"/>
                </a:solidFill>
              </a:rPr>
              <a:t>Pre-calibrated</a:t>
            </a:r>
            <a:endParaRPr sz="800" dirty="0">
              <a:solidFill>
                <a:srgbClr val="3A425E"/>
              </a:solidFill>
            </a:endParaRPr>
          </a:p>
        </p:txBody>
      </p:sp>
      <p:sp>
        <p:nvSpPr>
          <p:cNvPr id="65" name="Google Shape;160;gfb2006b982_0_29">
            <a:extLst>
              <a:ext uri="{FF2B5EF4-FFF2-40B4-BE49-F238E27FC236}">
                <a16:creationId xmlns:a16="http://schemas.microsoft.com/office/drawing/2014/main" id="{0B6DEC02-704F-CEB5-AC71-A2633D1061B9}"/>
              </a:ext>
            </a:extLst>
          </p:cNvPr>
          <p:cNvSpPr txBox="1"/>
          <p:nvPr/>
        </p:nvSpPr>
        <p:spPr>
          <a:xfrm>
            <a:off x="749027" y="3230237"/>
            <a:ext cx="1692958" cy="940204"/>
          </a:xfrm>
          <a:prstGeom prst="rect">
            <a:avLst/>
          </a:prstGeom>
          <a:noFill/>
          <a:ln>
            <a:noFill/>
          </a:ln>
        </p:spPr>
        <p:txBody>
          <a:bodyPr spcFirstLastPara="1" wrap="square" lIns="100034" tIns="50002" rIns="100034" bIns="50002" anchor="t" anchorCtr="0">
            <a:noAutofit/>
          </a:bodyPr>
          <a:lstStyle/>
          <a:p>
            <a:pPr marL="206940" indent="-206940">
              <a:buClr>
                <a:srgbClr val="3A425E"/>
              </a:buClr>
              <a:buSzPts val="900"/>
              <a:buChar char="●"/>
            </a:pPr>
            <a:r>
              <a:rPr lang="en-US" sz="800" dirty="0">
                <a:solidFill>
                  <a:srgbClr val="3A425E"/>
                </a:solidFill>
              </a:rPr>
              <a:t>Dedicated infrastructure required</a:t>
            </a:r>
            <a:endParaRPr sz="800" dirty="0">
              <a:solidFill>
                <a:srgbClr val="3A425E"/>
              </a:solidFill>
            </a:endParaRPr>
          </a:p>
        </p:txBody>
      </p:sp>
      <p:sp>
        <p:nvSpPr>
          <p:cNvPr id="66" name="Google Shape;191;gfb2006b982_0_29">
            <a:extLst>
              <a:ext uri="{FF2B5EF4-FFF2-40B4-BE49-F238E27FC236}">
                <a16:creationId xmlns:a16="http://schemas.microsoft.com/office/drawing/2014/main" id="{D09CF808-5C1D-D7D9-1958-CA2CF0142296}"/>
              </a:ext>
            </a:extLst>
          </p:cNvPr>
          <p:cNvSpPr txBox="1"/>
          <p:nvPr/>
        </p:nvSpPr>
        <p:spPr>
          <a:xfrm>
            <a:off x="609601" y="935440"/>
            <a:ext cx="1887939" cy="509310"/>
          </a:xfrm>
          <a:prstGeom prst="rect">
            <a:avLst/>
          </a:prstGeom>
          <a:noFill/>
          <a:ln>
            <a:noFill/>
          </a:ln>
        </p:spPr>
        <p:txBody>
          <a:bodyPr spcFirstLastPara="1" wrap="square" lIns="100034" tIns="50002" rIns="100034" bIns="50002" anchor="ctr" anchorCtr="0">
            <a:noAutofit/>
          </a:bodyPr>
          <a:lstStyle/>
          <a:p>
            <a:pPr algn="ctr"/>
            <a:r>
              <a:rPr lang="en-US" sz="1600" b="1" dirty="0">
                <a:solidFill>
                  <a:srgbClr val="FFFFFF"/>
                </a:solidFill>
              </a:rPr>
              <a:t>White Rabbit</a:t>
            </a:r>
            <a:endParaRPr sz="1600" b="1" dirty="0">
              <a:solidFill>
                <a:srgbClr val="FFFFFF"/>
              </a:solidFill>
            </a:endParaRPr>
          </a:p>
        </p:txBody>
      </p:sp>
      <p:sp>
        <p:nvSpPr>
          <p:cNvPr id="67" name="Google Shape;195;gfb2006b982_0_29">
            <a:extLst>
              <a:ext uri="{FF2B5EF4-FFF2-40B4-BE49-F238E27FC236}">
                <a16:creationId xmlns:a16="http://schemas.microsoft.com/office/drawing/2014/main" id="{0F8600AC-1B83-AD55-14B5-BED90DFFD2A7}"/>
              </a:ext>
            </a:extLst>
          </p:cNvPr>
          <p:cNvSpPr/>
          <p:nvPr/>
        </p:nvSpPr>
        <p:spPr>
          <a:xfrm>
            <a:off x="2160803" y="2812260"/>
            <a:ext cx="201422" cy="185559"/>
          </a:xfrm>
          <a:prstGeom prst="plus">
            <a:avLst>
              <a:gd name="adj" fmla="val 39574"/>
            </a:avLst>
          </a:prstGeom>
          <a:solidFill>
            <a:srgbClr val="4F81BD"/>
          </a:solidFill>
          <a:ln w="9525" cap="flat" cmpd="sng">
            <a:solidFill>
              <a:srgbClr val="1F497D"/>
            </a:solidFill>
            <a:prstDash val="solid"/>
            <a:round/>
            <a:headEnd type="none" w="sm" len="sm"/>
            <a:tailEnd type="none" w="sm" len="sm"/>
          </a:ln>
        </p:spPr>
        <p:txBody>
          <a:bodyPr spcFirstLastPara="1" wrap="square" lIns="110354" tIns="110354" rIns="110354" bIns="110354" anchor="ctr" anchorCtr="0">
            <a:noAutofit/>
          </a:bodyPr>
          <a:lstStyle/>
          <a:p>
            <a:endParaRPr sz="1200"/>
          </a:p>
        </p:txBody>
      </p:sp>
      <p:sp>
        <p:nvSpPr>
          <p:cNvPr id="68" name="Google Shape;199;gfb2006b982_0_29">
            <a:extLst>
              <a:ext uri="{FF2B5EF4-FFF2-40B4-BE49-F238E27FC236}">
                <a16:creationId xmlns:a16="http://schemas.microsoft.com/office/drawing/2014/main" id="{AEE75E23-148E-CDE9-987D-FA04FD2C72F3}"/>
              </a:ext>
            </a:extLst>
          </p:cNvPr>
          <p:cNvSpPr/>
          <p:nvPr/>
        </p:nvSpPr>
        <p:spPr>
          <a:xfrm>
            <a:off x="2160803" y="4087594"/>
            <a:ext cx="184940" cy="49470"/>
          </a:xfrm>
          <a:prstGeom prst="rect">
            <a:avLst/>
          </a:prstGeom>
          <a:solidFill>
            <a:srgbClr val="CC4125"/>
          </a:solidFill>
          <a:ln w="9525" cap="flat" cmpd="sng">
            <a:solidFill>
              <a:srgbClr val="1F497D"/>
            </a:solidFill>
            <a:prstDash val="solid"/>
            <a:round/>
            <a:headEnd type="none" w="sm" len="sm"/>
            <a:tailEnd type="none" w="sm" len="sm"/>
          </a:ln>
        </p:spPr>
        <p:txBody>
          <a:bodyPr spcFirstLastPara="1" wrap="square" lIns="110354" tIns="110354" rIns="110354" bIns="110354" anchor="ctr" anchorCtr="0">
            <a:noAutofit/>
          </a:bodyPr>
          <a:lstStyle/>
          <a:p>
            <a:endParaRPr sz="1200"/>
          </a:p>
        </p:txBody>
      </p:sp>
      <p:pic>
        <p:nvPicPr>
          <p:cNvPr id="69" name="Google Shape;203;gfb2006b982_0_29">
            <a:extLst>
              <a:ext uri="{FF2B5EF4-FFF2-40B4-BE49-F238E27FC236}">
                <a16:creationId xmlns:a16="http://schemas.microsoft.com/office/drawing/2014/main" id="{870E2B87-B165-36C7-7CF6-A2E1B9251FF7}"/>
              </a:ext>
            </a:extLst>
          </p:cNvPr>
          <p:cNvPicPr preferRelativeResize="0"/>
          <p:nvPr/>
        </p:nvPicPr>
        <p:blipFill>
          <a:blip r:embed="rId2">
            <a:alphaModFix/>
          </a:blip>
          <a:stretch>
            <a:fillRect/>
          </a:stretch>
        </p:blipFill>
        <p:spPr>
          <a:xfrm>
            <a:off x="1373539" y="1287325"/>
            <a:ext cx="360059" cy="509310"/>
          </a:xfrm>
          <a:prstGeom prst="rect">
            <a:avLst/>
          </a:prstGeom>
          <a:noFill/>
          <a:ln>
            <a:noFill/>
          </a:ln>
        </p:spPr>
      </p:pic>
      <p:sp>
        <p:nvSpPr>
          <p:cNvPr id="70" name="Google Shape;157;gfb2006b982_0_29">
            <a:extLst>
              <a:ext uri="{FF2B5EF4-FFF2-40B4-BE49-F238E27FC236}">
                <a16:creationId xmlns:a16="http://schemas.microsoft.com/office/drawing/2014/main" id="{E2433619-FE49-C111-C027-3D348EBDA723}"/>
              </a:ext>
            </a:extLst>
          </p:cNvPr>
          <p:cNvSpPr/>
          <p:nvPr/>
        </p:nvSpPr>
        <p:spPr>
          <a:xfrm>
            <a:off x="707126" y="4213412"/>
            <a:ext cx="1692958" cy="87141"/>
          </a:xfrm>
          <a:prstGeom prst="rect">
            <a:avLst/>
          </a:prstGeom>
          <a:solidFill>
            <a:srgbClr val="1F497D"/>
          </a:solidFill>
          <a:ln>
            <a:noFill/>
          </a:ln>
        </p:spPr>
        <p:txBody>
          <a:bodyPr spcFirstLastPara="1" wrap="square" lIns="110354" tIns="55162" rIns="110354" bIns="55162" anchor="ctr" anchorCtr="0">
            <a:noAutofit/>
          </a:bodyPr>
          <a:lstStyle/>
          <a:p>
            <a:pPr algn="ctr"/>
            <a:endParaRPr sz="2173">
              <a:solidFill>
                <a:srgbClr val="FFFFFF"/>
              </a:solidFill>
              <a:latin typeface="Roboto"/>
              <a:ea typeface="Roboto"/>
              <a:cs typeface="Roboto"/>
              <a:sym typeface="Roboto"/>
            </a:endParaRPr>
          </a:p>
        </p:txBody>
      </p:sp>
      <p:grpSp>
        <p:nvGrpSpPr>
          <p:cNvPr id="71" name="Google Shape;155;gfb2006b982_0_29">
            <a:extLst>
              <a:ext uri="{FF2B5EF4-FFF2-40B4-BE49-F238E27FC236}">
                <a16:creationId xmlns:a16="http://schemas.microsoft.com/office/drawing/2014/main" id="{8803FFA4-C6CB-1A9D-64A3-42920715D37F}"/>
              </a:ext>
            </a:extLst>
          </p:cNvPr>
          <p:cNvGrpSpPr/>
          <p:nvPr/>
        </p:nvGrpSpPr>
        <p:grpSpPr>
          <a:xfrm>
            <a:off x="2628226" y="1055556"/>
            <a:ext cx="1695735" cy="2098697"/>
            <a:chOff x="392819" y="1056641"/>
            <a:chExt cx="2015100" cy="3525866"/>
          </a:xfrm>
        </p:grpSpPr>
        <p:sp>
          <p:nvSpPr>
            <p:cNvPr id="72" name="Google Shape;156;gfb2006b982_0_29">
              <a:extLst>
                <a:ext uri="{FF2B5EF4-FFF2-40B4-BE49-F238E27FC236}">
                  <a16:creationId xmlns:a16="http://schemas.microsoft.com/office/drawing/2014/main" id="{D2963685-CCFD-4C4B-C3BF-017443C7D5A6}"/>
                </a:ext>
              </a:extLst>
            </p:cNvPr>
            <p:cNvSpPr/>
            <p:nvPr/>
          </p:nvSpPr>
          <p:spPr>
            <a:xfrm>
              <a:off x="394511" y="1608772"/>
              <a:ext cx="2011800" cy="2827200"/>
            </a:xfrm>
            <a:prstGeom prst="rect">
              <a:avLst/>
            </a:prstGeom>
            <a:solidFill>
              <a:srgbClr val="F2F2F2">
                <a:alpha val="49800"/>
              </a:srgbClr>
            </a:solidFill>
            <a:ln>
              <a:noFill/>
            </a:ln>
          </p:spPr>
          <p:txBody>
            <a:bodyPr spcFirstLastPara="1" wrap="square" lIns="110354" tIns="55162" rIns="110354" bIns="55162" anchor="ctr" anchorCtr="0">
              <a:noAutofit/>
            </a:bodyPr>
            <a:lstStyle/>
            <a:p>
              <a:pPr algn="ctr"/>
              <a:endParaRPr sz="2173">
                <a:solidFill>
                  <a:srgbClr val="FFFFFF"/>
                </a:solidFill>
                <a:latin typeface="Roboto"/>
                <a:ea typeface="Roboto"/>
                <a:cs typeface="Roboto"/>
                <a:sym typeface="Roboto"/>
              </a:endParaRPr>
            </a:p>
          </p:txBody>
        </p:sp>
        <p:sp>
          <p:nvSpPr>
            <p:cNvPr id="73" name="Google Shape;157;gfb2006b982_0_29">
              <a:extLst>
                <a:ext uri="{FF2B5EF4-FFF2-40B4-BE49-F238E27FC236}">
                  <a16:creationId xmlns:a16="http://schemas.microsoft.com/office/drawing/2014/main" id="{FB499E7C-3857-9AC0-F6E0-2F6F9B297233}"/>
                </a:ext>
              </a:extLst>
            </p:cNvPr>
            <p:cNvSpPr/>
            <p:nvPr/>
          </p:nvSpPr>
          <p:spPr>
            <a:xfrm>
              <a:off x="394511" y="4436107"/>
              <a:ext cx="2011800" cy="146400"/>
            </a:xfrm>
            <a:prstGeom prst="rect">
              <a:avLst/>
            </a:prstGeom>
            <a:solidFill>
              <a:srgbClr val="1F497D"/>
            </a:solidFill>
            <a:ln>
              <a:noFill/>
            </a:ln>
          </p:spPr>
          <p:txBody>
            <a:bodyPr spcFirstLastPara="1" wrap="square" lIns="110354" tIns="55162" rIns="110354" bIns="55162" anchor="ctr" anchorCtr="0">
              <a:noAutofit/>
            </a:bodyPr>
            <a:lstStyle/>
            <a:p>
              <a:pPr algn="ctr"/>
              <a:endParaRPr sz="2173">
                <a:solidFill>
                  <a:srgbClr val="FFFFFF"/>
                </a:solidFill>
                <a:latin typeface="Roboto"/>
                <a:ea typeface="Roboto"/>
                <a:cs typeface="Roboto"/>
                <a:sym typeface="Roboto"/>
              </a:endParaRPr>
            </a:p>
          </p:txBody>
        </p:sp>
        <p:sp>
          <p:nvSpPr>
            <p:cNvPr id="74" name="Google Shape;158;gfb2006b982_0_29">
              <a:extLst>
                <a:ext uri="{FF2B5EF4-FFF2-40B4-BE49-F238E27FC236}">
                  <a16:creationId xmlns:a16="http://schemas.microsoft.com/office/drawing/2014/main" id="{CE0489A5-3F3F-C9E6-97DB-908DC60CE456}"/>
                </a:ext>
              </a:extLst>
            </p:cNvPr>
            <p:cNvSpPr/>
            <p:nvPr/>
          </p:nvSpPr>
          <p:spPr>
            <a:xfrm rot="5400000">
              <a:off x="701219" y="748241"/>
              <a:ext cx="1398300" cy="2015100"/>
            </a:xfrm>
            <a:prstGeom prst="homePlate">
              <a:avLst>
                <a:gd name="adj" fmla="val 35834"/>
              </a:avLst>
            </a:prstGeom>
            <a:solidFill>
              <a:srgbClr val="1F497D"/>
            </a:solidFill>
            <a:ln>
              <a:noFill/>
            </a:ln>
          </p:spPr>
          <p:txBody>
            <a:bodyPr spcFirstLastPara="1" wrap="square" lIns="110354" tIns="55162" rIns="110354" bIns="55162" anchor="ctr" anchorCtr="0">
              <a:noAutofit/>
            </a:bodyPr>
            <a:lstStyle/>
            <a:p>
              <a:pPr algn="ctr"/>
              <a:endParaRPr sz="2173">
                <a:solidFill>
                  <a:srgbClr val="FFFFFF"/>
                </a:solidFill>
                <a:latin typeface="Roboto"/>
                <a:ea typeface="Roboto"/>
                <a:cs typeface="Roboto"/>
                <a:sym typeface="Roboto"/>
              </a:endParaRPr>
            </a:p>
          </p:txBody>
        </p:sp>
      </p:grpSp>
      <p:sp>
        <p:nvSpPr>
          <p:cNvPr id="75" name="Google Shape;159;gfb2006b982_0_29">
            <a:extLst>
              <a:ext uri="{FF2B5EF4-FFF2-40B4-BE49-F238E27FC236}">
                <a16:creationId xmlns:a16="http://schemas.microsoft.com/office/drawing/2014/main" id="{ED60186D-C3AB-E448-55F0-E8B8EF5B6B80}"/>
              </a:ext>
            </a:extLst>
          </p:cNvPr>
          <p:cNvSpPr txBox="1"/>
          <p:nvPr/>
        </p:nvSpPr>
        <p:spPr>
          <a:xfrm>
            <a:off x="2671551" y="1879663"/>
            <a:ext cx="1692958" cy="1168899"/>
          </a:xfrm>
          <a:prstGeom prst="rect">
            <a:avLst/>
          </a:prstGeom>
          <a:noFill/>
          <a:ln>
            <a:noFill/>
          </a:ln>
        </p:spPr>
        <p:txBody>
          <a:bodyPr spcFirstLastPara="1" wrap="square" lIns="100034" tIns="50002" rIns="100034" bIns="50002" anchor="t" anchorCtr="0">
            <a:noAutofit/>
          </a:bodyPr>
          <a:lstStyle/>
          <a:p>
            <a:pPr marL="206940" indent="-206940">
              <a:buClr>
                <a:srgbClr val="3A425E"/>
              </a:buClr>
              <a:buSzPts val="900"/>
              <a:buChar char="●"/>
            </a:pPr>
            <a:r>
              <a:rPr lang="en-US" sz="800" dirty="0">
                <a:solidFill>
                  <a:srgbClr val="3A425E"/>
                </a:solidFill>
              </a:rPr>
              <a:t>Tens of nanosecond accuracy</a:t>
            </a:r>
          </a:p>
          <a:p>
            <a:pPr marL="206940" indent="-206940">
              <a:buClr>
                <a:srgbClr val="3A425E"/>
              </a:buClr>
              <a:buSzPts val="900"/>
              <a:buChar char="●"/>
            </a:pPr>
            <a:r>
              <a:rPr lang="en-US" sz="800" dirty="0">
                <a:solidFill>
                  <a:srgbClr val="3A425E"/>
                </a:solidFill>
              </a:rPr>
              <a:t>Can share existing network </a:t>
            </a:r>
          </a:p>
          <a:p>
            <a:pPr marL="206940" indent="-206940">
              <a:buClr>
                <a:srgbClr val="3A425E"/>
              </a:buClr>
              <a:buSzPts val="900"/>
              <a:buChar char="●"/>
            </a:pPr>
            <a:r>
              <a:rPr lang="en-US" sz="800" dirty="0">
                <a:solidFill>
                  <a:srgbClr val="3A425E"/>
                </a:solidFill>
              </a:rPr>
              <a:t>Standard and widely accepted at industrial level</a:t>
            </a:r>
            <a:endParaRPr sz="800" dirty="0">
              <a:solidFill>
                <a:srgbClr val="3A425E"/>
              </a:solidFill>
            </a:endParaRPr>
          </a:p>
        </p:txBody>
      </p:sp>
      <p:sp>
        <p:nvSpPr>
          <p:cNvPr id="76" name="Google Shape;160;gfb2006b982_0_29">
            <a:extLst>
              <a:ext uri="{FF2B5EF4-FFF2-40B4-BE49-F238E27FC236}">
                <a16:creationId xmlns:a16="http://schemas.microsoft.com/office/drawing/2014/main" id="{699F746B-72E2-0132-0E15-5BFA697BAFBC}"/>
              </a:ext>
            </a:extLst>
          </p:cNvPr>
          <p:cNvSpPr txBox="1"/>
          <p:nvPr/>
        </p:nvSpPr>
        <p:spPr>
          <a:xfrm>
            <a:off x="2671551" y="3230237"/>
            <a:ext cx="1692958" cy="940204"/>
          </a:xfrm>
          <a:prstGeom prst="rect">
            <a:avLst/>
          </a:prstGeom>
          <a:noFill/>
          <a:ln>
            <a:noFill/>
          </a:ln>
        </p:spPr>
        <p:txBody>
          <a:bodyPr spcFirstLastPara="1" wrap="square" lIns="100034" tIns="50002" rIns="100034" bIns="50002" anchor="t" anchorCtr="0">
            <a:noAutofit/>
          </a:bodyPr>
          <a:lstStyle/>
          <a:p>
            <a:pPr marL="206940" indent="-206940">
              <a:buClr>
                <a:srgbClr val="3A425E"/>
              </a:buClr>
              <a:buSzPts val="900"/>
              <a:buChar char="●"/>
            </a:pPr>
            <a:r>
              <a:rPr lang="en-US" sz="800" dirty="0">
                <a:solidFill>
                  <a:srgbClr val="3A425E"/>
                </a:solidFill>
              </a:rPr>
              <a:t>Susceptible to accuracy variations during high traffic patterns</a:t>
            </a:r>
          </a:p>
          <a:p>
            <a:pPr marL="206940" indent="-206940">
              <a:buClr>
                <a:srgbClr val="3A425E"/>
              </a:buClr>
              <a:buSzPts val="900"/>
              <a:buChar char="●"/>
            </a:pPr>
            <a:r>
              <a:rPr lang="en-US" sz="800" dirty="0">
                <a:solidFill>
                  <a:srgbClr val="3A425E"/>
                </a:solidFill>
              </a:rPr>
              <a:t>Many different implementations / tuning parameters</a:t>
            </a:r>
          </a:p>
          <a:p>
            <a:pPr marL="206940" indent="-206940">
              <a:buClr>
                <a:srgbClr val="3A425E"/>
              </a:buClr>
              <a:buSzPts val="900"/>
              <a:buChar char="●"/>
            </a:pPr>
            <a:r>
              <a:rPr lang="en-US" sz="800" dirty="0">
                <a:solidFill>
                  <a:srgbClr val="3A425E"/>
                </a:solidFill>
              </a:rPr>
              <a:t>Dedicated HW required</a:t>
            </a:r>
            <a:endParaRPr sz="800" dirty="0">
              <a:solidFill>
                <a:srgbClr val="3A425E"/>
              </a:solidFill>
            </a:endParaRPr>
          </a:p>
        </p:txBody>
      </p:sp>
      <p:sp>
        <p:nvSpPr>
          <p:cNvPr id="77" name="Google Shape;191;gfb2006b982_0_29">
            <a:extLst>
              <a:ext uri="{FF2B5EF4-FFF2-40B4-BE49-F238E27FC236}">
                <a16:creationId xmlns:a16="http://schemas.microsoft.com/office/drawing/2014/main" id="{1EF56893-FE86-F30F-D2FD-E5CBA2CEDD50}"/>
              </a:ext>
            </a:extLst>
          </p:cNvPr>
          <p:cNvSpPr txBox="1"/>
          <p:nvPr/>
        </p:nvSpPr>
        <p:spPr>
          <a:xfrm>
            <a:off x="2532125" y="935440"/>
            <a:ext cx="1887939" cy="509310"/>
          </a:xfrm>
          <a:prstGeom prst="rect">
            <a:avLst/>
          </a:prstGeom>
          <a:noFill/>
          <a:ln>
            <a:noFill/>
          </a:ln>
        </p:spPr>
        <p:txBody>
          <a:bodyPr spcFirstLastPara="1" wrap="square" lIns="100034" tIns="50002" rIns="100034" bIns="50002" anchor="ctr" anchorCtr="0">
            <a:noAutofit/>
          </a:bodyPr>
          <a:lstStyle/>
          <a:p>
            <a:pPr algn="ctr"/>
            <a:r>
              <a:rPr lang="en-US" sz="1600" b="1" dirty="0">
                <a:solidFill>
                  <a:srgbClr val="FFFFFF"/>
                </a:solidFill>
              </a:rPr>
              <a:t>PTP</a:t>
            </a:r>
            <a:endParaRPr sz="1600" b="1" dirty="0">
              <a:solidFill>
                <a:srgbClr val="FFFFFF"/>
              </a:solidFill>
            </a:endParaRPr>
          </a:p>
        </p:txBody>
      </p:sp>
      <p:sp>
        <p:nvSpPr>
          <p:cNvPr id="78" name="Google Shape;195;gfb2006b982_0_29">
            <a:extLst>
              <a:ext uri="{FF2B5EF4-FFF2-40B4-BE49-F238E27FC236}">
                <a16:creationId xmlns:a16="http://schemas.microsoft.com/office/drawing/2014/main" id="{0F1848EA-6094-86B5-A74A-D2CB7F33896A}"/>
              </a:ext>
            </a:extLst>
          </p:cNvPr>
          <p:cNvSpPr/>
          <p:nvPr/>
        </p:nvSpPr>
        <p:spPr>
          <a:xfrm>
            <a:off x="4083327" y="2812260"/>
            <a:ext cx="201422" cy="185559"/>
          </a:xfrm>
          <a:prstGeom prst="plus">
            <a:avLst>
              <a:gd name="adj" fmla="val 39574"/>
            </a:avLst>
          </a:prstGeom>
          <a:solidFill>
            <a:srgbClr val="4F81BD"/>
          </a:solidFill>
          <a:ln w="9525" cap="flat" cmpd="sng">
            <a:solidFill>
              <a:srgbClr val="1F497D"/>
            </a:solidFill>
            <a:prstDash val="solid"/>
            <a:round/>
            <a:headEnd type="none" w="sm" len="sm"/>
            <a:tailEnd type="none" w="sm" len="sm"/>
          </a:ln>
        </p:spPr>
        <p:txBody>
          <a:bodyPr spcFirstLastPara="1" wrap="square" lIns="110354" tIns="110354" rIns="110354" bIns="110354" anchor="ctr" anchorCtr="0">
            <a:noAutofit/>
          </a:bodyPr>
          <a:lstStyle/>
          <a:p>
            <a:endParaRPr sz="1200"/>
          </a:p>
        </p:txBody>
      </p:sp>
      <p:sp>
        <p:nvSpPr>
          <p:cNvPr id="79" name="Google Shape;199;gfb2006b982_0_29">
            <a:extLst>
              <a:ext uri="{FF2B5EF4-FFF2-40B4-BE49-F238E27FC236}">
                <a16:creationId xmlns:a16="http://schemas.microsoft.com/office/drawing/2014/main" id="{F75A8B04-EE08-A143-6653-CC4CCD4C6513}"/>
              </a:ext>
            </a:extLst>
          </p:cNvPr>
          <p:cNvSpPr/>
          <p:nvPr/>
        </p:nvSpPr>
        <p:spPr>
          <a:xfrm>
            <a:off x="4099809" y="4087594"/>
            <a:ext cx="184940" cy="49470"/>
          </a:xfrm>
          <a:prstGeom prst="rect">
            <a:avLst/>
          </a:prstGeom>
          <a:solidFill>
            <a:srgbClr val="CC4125"/>
          </a:solidFill>
          <a:ln w="9525" cap="flat" cmpd="sng">
            <a:solidFill>
              <a:srgbClr val="1F497D"/>
            </a:solidFill>
            <a:prstDash val="solid"/>
            <a:round/>
            <a:headEnd type="none" w="sm" len="sm"/>
            <a:tailEnd type="none" w="sm" len="sm"/>
          </a:ln>
        </p:spPr>
        <p:txBody>
          <a:bodyPr spcFirstLastPara="1" wrap="square" lIns="110354" tIns="110354" rIns="110354" bIns="110354" anchor="ctr" anchorCtr="0">
            <a:noAutofit/>
          </a:bodyPr>
          <a:lstStyle/>
          <a:p>
            <a:endParaRPr sz="1200"/>
          </a:p>
        </p:txBody>
      </p:sp>
      <p:sp>
        <p:nvSpPr>
          <p:cNvPr id="81" name="Google Shape;157;gfb2006b982_0_29">
            <a:extLst>
              <a:ext uri="{FF2B5EF4-FFF2-40B4-BE49-F238E27FC236}">
                <a16:creationId xmlns:a16="http://schemas.microsoft.com/office/drawing/2014/main" id="{DD5C2771-1C7C-A83D-B9A2-BFEDB41D3EFE}"/>
              </a:ext>
            </a:extLst>
          </p:cNvPr>
          <p:cNvSpPr/>
          <p:nvPr/>
        </p:nvSpPr>
        <p:spPr>
          <a:xfrm>
            <a:off x="2628225" y="4213412"/>
            <a:ext cx="1692958" cy="87141"/>
          </a:xfrm>
          <a:prstGeom prst="rect">
            <a:avLst/>
          </a:prstGeom>
          <a:solidFill>
            <a:srgbClr val="1F497D"/>
          </a:solidFill>
          <a:ln>
            <a:noFill/>
          </a:ln>
        </p:spPr>
        <p:txBody>
          <a:bodyPr spcFirstLastPara="1" wrap="square" lIns="110354" tIns="55162" rIns="110354" bIns="55162" anchor="ctr" anchorCtr="0">
            <a:noAutofit/>
          </a:bodyPr>
          <a:lstStyle/>
          <a:p>
            <a:pPr algn="ctr"/>
            <a:endParaRPr sz="2173">
              <a:solidFill>
                <a:srgbClr val="FFFFFF"/>
              </a:solidFill>
              <a:latin typeface="Roboto"/>
              <a:ea typeface="Roboto"/>
              <a:cs typeface="Roboto"/>
              <a:sym typeface="Roboto"/>
            </a:endParaRPr>
          </a:p>
        </p:txBody>
      </p:sp>
      <p:sp>
        <p:nvSpPr>
          <p:cNvPr id="82" name="Google Shape;151;gfb2006b982_0_29">
            <a:extLst>
              <a:ext uri="{FF2B5EF4-FFF2-40B4-BE49-F238E27FC236}">
                <a16:creationId xmlns:a16="http://schemas.microsoft.com/office/drawing/2014/main" id="{8E7E5C78-3FE8-3F57-A001-B3C288E0C8D9}"/>
              </a:ext>
            </a:extLst>
          </p:cNvPr>
          <p:cNvSpPr txBox="1"/>
          <p:nvPr/>
        </p:nvSpPr>
        <p:spPr>
          <a:xfrm flipH="1">
            <a:off x="4667403" y="1161793"/>
            <a:ext cx="1972426" cy="260071"/>
          </a:xfrm>
          <a:prstGeom prst="rect">
            <a:avLst/>
          </a:prstGeom>
          <a:noFill/>
          <a:ln>
            <a:noFill/>
          </a:ln>
        </p:spPr>
        <p:txBody>
          <a:bodyPr spcFirstLastPara="1" wrap="square" lIns="0" tIns="0" rIns="0" bIns="0" anchor="ctr" anchorCtr="0">
            <a:spAutoFit/>
          </a:bodyPr>
          <a:lstStyle/>
          <a:p>
            <a:pPr algn="ctr">
              <a:buClr>
                <a:srgbClr val="FFFFFF"/>
              </a:buClr>
              <a:buSzPts val="1400"/>
            </a:pPr>
            <a:r>
              <a:rPr lang="en-US" sz="1690" b="1">
                <a:solidFill>
                  <a:srgbClr val="FFFFFF"/>
                </a:solidFill>
                <a:latin typeface="Roboto"/>
                <a:ea typeface="Roboto"/>
                <a:cs typeface="Roboto"/>
                <a:sym typeface="Roboto"/>
              </a:rPr>
              <a:t>Element Title Here</a:t>
            </a:r>
            <a:endParaRPr sz="1267">
              <a:solidFill>
                <a:srgbClr val="FFFFFF"/>
              </a:solidFill>
              <a:latin typeface="Roboto"/>
              <a:ea typeface="Roboto"/>
              <a:cs typeface="Roboto"/>
              <a:sym typeface="Roboto"/>
            </a:endParaRPr>
          </a:p>
        </p:txBody>
      </p:sp>
      <p:grpSp>
        <p:nvGrpSpPr>
          <p:cNvPr id="83" name="Google Shape;155;gfb2006b982_0_29">
            <a:extLst>
              <a:ext uri="{FF2B5EF4-FFF2-40B4-BE49-F238E27FC236}">
                <a16:creationId xmlns:a16="http://schemas.microsoft.com/office/drawing/2014/main" id="{06909EC8-B298-4E10-F886-72281B7AB972}"/>
              </a:ext>
            </a:extLst>
          </p:cNvPr>
          <p:cNvGrpSpPr/>
          <p:nvPr/>
        </p:nvGrpSpPr>
        <p:grpSpPr>
          <a:xfrm>
            <a:off x="4572181" y="1055556"/>
            <a:ext cx="1695735" cy="2098697"/>
            <a:chOff x="392819" y="1056641"/>
            <a:chExt cx="2015100" cy="3525866"/>
          </a:xfrm>
        </p:grpSpPr>
        <p:sp>
          <p:nvSpPr>
            <p:cNvPr id="84" name="Google Shape;156;gfb2006b982_0_29">
              <a:extLst>
                <a:ext uri="{FF2B5EF4-FFF2-40B4-BE49-F238E27FC236}">
                  <a16:creationId xmlns:a16="http://schemas.microsoft.com/office/drawing/2014/main" id="{E900504B-27CB-5BDE-E2DD-AB57D7B5E6DA}"/>
                </a:ext>
              </a:extLst>
            </p:cNvPr>
            <p:cNvSpPr/>
            <p:nvPr/>
          </p:nvSpPr>
          <p:spPr>
            <a:xfrm>
              <a:off x="394511" y="1608772"/>
              <a:ext cx="2011800" cy="2827200"/>
            </a:xfrm>
            <a:prstGeom prst="rect">
              <a:avLst/>
            </a:prstGeom>
            <a:solidFill>
              <a:srgbClr val="F2F2F2">
                <a:alpha val="49800"/>
              </a:srgbClr>
            </a:solidFill>
            <a:ln>
              <a:noFill/>
            </a:ln>
          </p:spPr>
          <p:txBody>
            <a:bodyPr spcFirstLastPara="1" wrap="square" lIns="110354" tIns="55162" rIns="110354" bIns="55162" anchor="ctr" anchorCtr="0">
              <a:noAutofit/>
            </a:bodyPr>
            <a:lstStyle/>
            <a:p>
              <a:pPr algn="ctr"/>
              <a:endParaRPr sz="2173">
                <a:solidFill>
                  <a:srgbClr val="FFFFFF"/>
                </a:solidFill>
                <a:latin typeface="Roboto"/>
                <a:ea typeface="Roboto"/>
                <a:cs typeface="Roboto"/>
                <a:sym typeface="Roboto"/>
              </a:endParaRPr>
            </a:p>
          </p:txBody>
        </p:sp>
        <p:sp>
          <p:nvSpPr>
            <p:cNvPr id="85" name="Google Shape;157;gfb2006b982_0_29">
              <a:extLst>
                <a:ext uri="{FF2B5EF4-FFF2-40B4-BE49-F238E27FC236}">
                  <a16:creationId xmlns:a16="http://schemas.microsoft.com/office/drawing/2014/main" id="{65A9D5AE-8FF7-A4A3-1D13-6B65A0C1AB97}"/>
                </a:ext>
              </a:extLst>
            </p:cNvPr>
            <p:cNvSpPr/>
            <p:nvPr/>
          </p:nvSpPr>
          <p:spPr>
            <a:xfrm>
              <a:off x="394511" y="4436107"/>
              <a:ext cx="2011800" cy="146400"/>
            </a:xfrm>
            <a:prstGeom prst="rect">
              <a:avLst/>
            </a:prstGeom>
            <a:solidFill>
              <a:srgbClr val="1F497D"/>
            </a:solidFill>
            <a:ln>
              <a:noFill/>
            </a:ln>
          </p:spPr>
          <p:txBody>
            <a:bodyPr spcFirstLastPara="1" wrap="square" lIns="110354" tIns="55162" rIns="110354" bIns="55162" anchor="ctr" anchorCtr="0">
              <a:noAutofit/>
            </a:bodyPr>
            <a:lstStyle/>
            <a:p>
              <a:pPr algn="ctr"/>
              <a:endParaRPr sz="2173">
                <a:solidFill>
                  <a:srgbClr val="FFFFFF"/>
                </a:solidFill>
                <a:latin typeface="Roboto"/>
                <a:ea typeface="Roboto"/>
                <a:cs typeface="Roboto"/>
                <a:sym typeface="Roboto"/>
              </a:endParaRPr>
            </a:p>
          </p:txBody>
        </p:sp>
        <p:sp>
          <p:nvSpPr>
            <p:cNvPr id="86" name="Google Shape;158;gfb2006b982_0_29">
              <a:extLst>
                <a:ext uri="{FF2B5EF4-FFF2-40B4-BE49-F238E27FC236}">
                  <a16:creationId xmlns:a16="http://schemas.microsoft.com/office/drawing/2014/main" id="{E63580F8-2F62-B91E-AC57-05E1051D8867}"/>
                </a:ext>
              </a:extLst>
            </p:cNvPr>
            <p:cNvSpPr/>
            <p:nvPr/>
          </p:nvSpPr>
          <p:spPr>
            <a:xfrm rot="5400000">
              <a:off x="701219" y="748241"/>
              <a:ext cx="1398300" cy="2015100"/>
            </a:xfrm>
            <a:prstGeom prst="homePlate">
              <a:avLst>
                <a:gd name="adj" fmla="val 35834"/>
              </a:avLst>
            </a:prstGeom>
            <a:solidFill>
              <a:srgbClr val="1F497D"/>
            </a:solidFill>
            <a:ln>
              <a:noFill/>
            </a:ln>
          </p:spPr>
          <p:txBody>
            <a:bodyPr spcFirstLastPara="1" wrap="square" lIns="110354" tIns="55162" rIns="110354" bIns="55162" anchor="ctr" anchorCtr="0">
              <a:noAutofit/>
            </a:bodyPr>
            <a:lstStyle/>
            <a:p>
              <a:pPr algn="ctr"/>
              <a:endParaRPr sz="2173">
                <a:solidFill>
                  <a:srgbClr val="FFFFFF"/>
                </a:solidFill>
                <a:latin typeface="Roboto"/>
                <a:ea typeface="Roboto"/>
                <a:cs typeface="Roboto"/>
                <a:sym typeface="Roboto"/>
              </a:endParaRPr>
            </a:p>
          </p:txBody>
        </p:sp>
      </p:grpSp>
      <p:sp>
        <p:nvSpPr>
          <p:cNvPr id="87" name="Google Shape;159;gfb2006b982_0_29">
            <a:extLst>
              <a:ext uri="{FF2B5EF4-FFF2-40B4-BE49-F238E27FC236}">
                <a16:creationId xmlns:a16="http://schemas.microsoft.com/office/drawing/2014/main" id="{12213432-1635-520E-6542-F4A152EF47DC}"/>
              </a:ext>
            </a:extLst>
          </p:cNvPr>
          <p:cNvSpPr txBox="1"/>
          <p:nvPr/>
        </p:nvSpPr>
        <p:spPr>
          <a:xfrm>
            <a:off x="4615506" y="1879663"/>
            <a:ext cx="1692958" cy="1168899"/>
          </a:xfrm>
          <a:prstGeom prst="rect">
            <a:avLst/>
          </a:prstGeom>
          <a:noFill/>
          <a:ln>
            <a:noFill/>
          </a:ln>
        </p:spPr>
        <p:txBody>
          <a:bodyPr spcFirstLastPara="1" wrap="square" lIns="100034" tIns="50002" rIns="100034" bIns="50002" anchor="t" anchorCtr="0">
            <a:noAutofit/>
          </a:bodyPr>
          <a:lstStyle/>
          <a:p>
            <a:pPr marL="206940" indent="-206940">
              <a:buClr>
                <a:srgbClr val="3A425E"/>
              </a:buClr>
              <a:buSzPts val="900"/>
              <a:buChar char="●"/>
            </a:pPr>
            <a:r>
              <a:rPr lang="en-US" sz="800" dirty="0">
                <a:solidFill>
                  <a:srgbClr val="3A425E"/>
                </a:solidFill>
              </a:rPr>
              <a:t>Highly available</a:t>
            </a:r>
          </a:p>
          <a:p>
            <a:pPr marL="206940" indent="-206940">
              <a:buClr>
                <a:srgbClr val="3A425E"/>
              </a:buClr>
              <a:buSzPts val="900"/>
              <a:buChar char="●"/>
            </a:pPr>
            <a:r>
              <a:rPr lang="en-US" sz="800" dirty="0">
                <a:solidFill>
                  <a:srgbClr val="3A425E"/>
                </a:solidFill>
              </a:rPr>
              <a:t>Tens of nanoseconds accuracy</a:t>
            </a:r>
            <a:endParaRPr sz="800" dirty="0">
              <a:solidFill>
                <a:srgbClr val="3A425E"/>
              </a:solidFill>
            </a:endParaRPr>
          </a:p>
        </p:txBody>
      </p:sp>
      <p:sp>
        <p:nvSpPr>
          <p:cNvPr id="88" name="Google Shape;160;gfb2006b982_0_29">
            <a:extLst>
              <a:ext uri="{FF2B5EF4-FFF2-40B4-BE49-F238E27FC236}">
                <a16:creationId xmlns:a16="http://schemas.microsoft.com/office/drawing/2014/main" id="{77B6BEA8-2094-CCA0-F8DD-4BA110AC18E4}"/>
              </a:ext>
            </a:extLst>
          </p:cNvPr>
          <p:cNvSpPr txBox="1"/>
          <p:nvPr/>
        </p:nvSpPr>
        <p:spPr>
          <a:xfrm>
            <a:off x="4615506" y="3230237"/>
            <a:ext cx="1692958" cy="940204"/>
          </a:xfrm>
          <a:prstGeom prst="rect">
            <a:avLst/>
          </a:prstGeom>
          <a:noFill/>
          <a:ln>
            <a:noFill/>
          </a:ln>
        </p:spPr>
        <p:txBody>
          <a:bodyPr spcFirstLastPara="1" wrap="square" lIns="100034" tIns="50002" rIns="100034" bIns="50002" anchor="t" anchorCtr="0">
            <a:noAutofit/>
          </a:bodyPr>
          <a:lstStyle/>
          <a:p>
            <a:pPr marL="206940" indent="-206940">
              <a:buClr>
                <a:srgbClr val="3A425E"/>
              </a:buClr>
              <a:buSzPts val="900"/>
              <a:buChar char="●"/>
            </a:pPr>
            <a:r>
              <a:rPr lang="en-US" sz="800" dirty="0">
                <a:solidFill>
                  <a:srgbClr val="3A425E"/>
                </a:solidFill>
              </a:rPr>
              <a:t>Limited distribution capabilities</a:t>
            </a:r>
          </a:p>
          <a:p>
            <a:pPr marL="206940" indent="-206940">
              <a:buClr>
                <a:srgbClr val="3A425E"/>
              </a:buClr>
              <a:buSzPts val="900"/>
              <a:buChar char="●"/>
            </a:pPr>
            <a:r>
              <a:rPr lang="en-US" sz="800" dirty="0">
                <a:solidFill>
                  <a:srgbClr val="3A425E"/>
                </a:solidFill>
              </a:rPr>
              <a:t>Susceptible to outages</a:t>
            </a:r>
          </a:p>
          <a:p>
            <a:pPr marL="206940" indent="-206940">
              <a:buClr>
                <a:srgbClr val="3A425E"/>
              </a:buClr>
              <a:buSzPts val="900"/>
              <a:buChar char="●"/>
            </a:pPr>
            <a:r>
              <a:rPr lang="en-US" sz="800" dirty="0">
                <a:solidFill>
                  <a:srgbClr val="3A425E"/>
                </a:solidFill>
              </a:rPr>
              <a:t>Custom cabling and infrastructure</a:t>
            </a:r>
          </a:p>
          <a:p>
            <a:pPr marL="206940" indent="-206940">
              <a:buClr>
                <a:srgbClr val="3A425E"/>
              </a:buClr>
              <a:buSzPts val="900"/>
              <a:buChar char="●"/>
            </a:pPr>
            <a:r>
              <a:rPr lang="en-US" sz="800" dirty="0">
                <a:solidFill>
                  <a:srgbClr val="3A425E"/>
                </a:solidFill>
              </a:rPr>
              <a:t>Not possible in all locations</a:t>
            </a:r>
            <a:endParaRPr sz="800" dirty="0">
              <a:solidFill>
                <a:srgbClr val="3A425E"/>
              </a:solidFill>
            </a:endParaRPr>
          </a:p>
        </p:txBody>
      </p:sp>
      <p:sp>
        <p:nvSpPr>
          <p:cNvPr id="89" name="Google Shape;191;gfb2006b982_0_29">
            <a:extLst>
              <a:ext uri="{FF2B5EF4-FFF2-40B4-BE49-F238E27FC236}">
                <a16:creationId xmlns:a16="http://schemas.microsoft.com/office/drawing/2014/main" id="{A839ECAF-4F04-E36D-6A24-DE340AB73915}"/>
              </a:ext>
            </a:extLst>
          </p:cNvPr>
          <p:cNvSpPr txBox="1"/>
          <p:nvPr/>
        </p:nvSpPr>
        <p:spPr>
          <a:xfrm>
            <a:off x="4476080" y="935440"/>
            <a:ext cx="1887939" cy="509310"/>
          </a:xfrm>
          <a:prstGeom prst="rect">
            <a:avLst/>
          </a:prstGeom>
          <a:noFill/>
          <a:ln>
            <a:noFill/>
          </a:ln>
        </p:spPr>
        <p:txBody>
          <a:bodyPr spcFirstLastPara="1" wrap="square" lIns="100034" tIns="50002" rIns="100034" bIns="50002" anchor="ctr" anchorCtr="0">
            <a:noAutofit/>
          </a:bodyPr>
          <a:lstStyle/>
          <a:p>
            <a:pPr algn="ctr"/>
            <a:r>
              <a:rPr lang="en-US" sz="1600" b="1" dirty="0">
                <a:solidFill>
                  <a:srgbClr val="FFFFFF"/>
                </a:solidFill>
              </a:rPr>
              <a:t>GNSS / GPS</a:t>
            </a:r>
            <a:endParaRPr sz="1600" b="1" dirty="0">
              <a:solidFill>
                <a:srgbClr val="FFFFFF"/>
              </a:solidFill>
            </a:endParaRPr>
          </a:p>
        </p:txBody>
      </p:sp>
      <p:sp>
        <p:nvSpPr>
          <p:cNvPr id="90" name="Google Shape;195;gfb2006b982_0_29">
            <a:extLst>
              <a:ext uri="{FF2B5EF4-FFF2-40B4-BE49-F238E27FC236}">
                <a16:creationId xmlns:a16="http://schemas.microsoft.com/office/drawing/2014/main" id="{5700E422-9E1A-238F-6662-3702072058BD}"/>
              </a:ext>
            </a:extLst>
          </p:cNvPr>
          <p:cNvSpPr/>
          <p:nvPr/>
        </p:nvSpPr>
        <p:spPr>
          <a:xfrm>
            <a:off x="6027282" y="2812260"/>
            <a:ext cx="201422" cy="185559"/>
          </a:xfrm>
          <a:prstGeom prst="plus">
            <a:avLst>
              <a:gd name="adj" fmla="val 39574"/>
            </a:avLst>
          </a:prstGeom>
          <a:solidFill>
            <a:srgbClr val="4F81BD"/>
          </a:solidFill>
          <a:ln w="9525" cap="flat" cmpd="sng">
            <a:solidFill>
              <a:srgbClr val="1F497D"/>
            </a:solidFill>
            <a:prstDash val="solid"/>
            <a:round/>
            <a:headEnd type="none" w="sm" len="sm"/>
            <a:tailEnd type="none" w="sm" len="sm"/>
          </a:ln>
        </p:spPr>
        <p:txBody>
          <a:bodyPr spcFirstLastPara="1" wrap="square" lIns="110354" tIns="110354" rIns="110354" bIns="110354" anchor="ctr" anchorCtr="0">
            <a:noAutofit/>
          </a:bodyPr>
          <a:lstStyle/>
          <a:p>
            <a:endParaRPr sz="1200"/>
          </a:p>
        </p:txBody>
      </p:sp>
      <p:sp>
        <p:nvSpPr>
          <p:cNvPr id="91" name="Google Shape;199;gfb2006b982_0_29">
            <a:extLst>
              <a:ext uri="{FF2B5EF4-FFF2-40B4-BE49-F238E27FC236}">
                <a16:creationId xmlns:a16="http://schemas.microsoft.com/office/drawing/2014/main" id="{A8E2550D-D570-6A20-7DFC-AC3C89B8B2CE}"/>
              </a:ext>
            </a:extLst>
          </p:cNvPr>
          <p:cNvSpPr/>
          <p:nvPr/>
        </p:nvSpPr>
        <p:spPr>
          <a:xfrm>
            <a:off x="6035523" y="4087594"/>
            <a:ext cx="184940" cy="49470"/>
          </a:xfrm>
          <a:prstGeom prst="rect">
            <a:avLst/>
          </a:prstGeom>
          <a:solidFill>
            <a:srgbClr val="CC4125"/>
          </a:solidFill>
          <a:ln w="9525" cap="flat" cmpd="sng">
            <a:solidFill>
              <a:srgbClr val="1F497D"/>
            </a:solidFill>
            <a:prstDash val="solid"/>
            <a:round/>
            <a:headEnd type="none" w="sm" len="sm"/>
            <a:tailEnd type="none" w="sm" len="sm"/>
          </a:ln>
        </p:spPr>
        <p:txBody>
          <a:bodyPr spcFirstLastPara="1" wrap="square" lIns="110354" tIns="110354" rIns="110354" bIns="110354" anchor="ctr" anchorCtr="0">
            <a:noAutofit/>
          </a:bodyPr>
          <a:lstStyle/>
          <a:p>
            <a:endParaRPr sz="1200"/>
          </a:p>
        </p:txBody>
      </p:sp>
      <p:sp>
        <p:nvSpPr>
          <p:cNvPr id="93" name="Google Shape;157;gfb2006b982_0_29">
            <a:extLst>
              <a:ext uri="{FF2B5EF4-FFF2-40B4-BE49-F238E27FC236}">
                <a16:creationId xmlns:a16="http://schemas.microsoft.com/office/drawing/2014/main" id="{270CB36E-0582-CC92-5CA5-020295A2A097}"/>
              </a:ext>
            </a:extLst>
          </p:cNvPr>
          <p:cNvSpPr/>
          <p:nvPr/>
        </p:nvSpPr>
        <p:spPr>
          <a:xfrm>
            <a:off x="4576486" y="4219636"/>
            <a:ext cx="1692958" cy="87141"/>
          </a:xfrm>
          <a:prstGeom prst="rect">
            <a:avLst/>
          </a:prstGeom>
          <a:solidFill>
            <a:srgbClr val="1F497D"/>
          </a:solidFill>
          <a:ln>
            <a:noFill/>
          </a:ln>
        </p:spPr>
        <p:txBody>
          <a:bodyPr spcFirstLastPara="1" wrap="square" lIns="110354" tIns="55162" rIns="110354" bIns="55162" anchor="ctr" anchorCtr="0">
            <a:noAutofit/>
          </a:bodyPr>
          <a:lstStyle/>
          <a:p>
            <a:pPr algn="ctr"/>
            <a:endParaRPr sz="2173">
              <a:solidFill>
                <a:srgbClr val="FFFFFF"/>
              </a:solidFill>
              <a:latin typeface="Roboto"/>
              <a:ea typeface="Roboto"/>
              <a:cs typeface="Roboto"/>
              <a:sym typeface="Roboto"/>
            </a:endParaRPr>
          </a:p>
        </p:txBody>
      </p:sp>
      <p:grpSp>
        <p:nvGrpSpPr>
          <p:cNvPr id="94" name="Google Shape;155;gfb2006b982_0_29">
            <a:extLst>
              <a:ext uri="{FF2B5EF4-FFF2-40B4-BE49-F238E27FC236}">
                <a16:creationId xmlns:a16="http://schemas.microsoft.com/office/drawing/2014/main" id="{030EFE39-417B-CC71-648F-A51EAB4DA04F}"/>
              </a:ext>
            </a:extLst>
          </p:cNvPr>
          <p:cNvGrpSpPr/>
          <p:nvPr/>
        </p:nvGrpSpPr>
        <p:grpSpPr>
          <a:xfrm>
            <a:off x="6494705" y="1055556"/>
            <a:ext cx="1695735" cy="2098697"/>
            <a:chOff x="392819" y="1056641"/>
            <a:chExt cx="2015100" cy="3525866"/>
          </a:xfrm>
        </p:grpSpPr>
        <p:sp>
          <p:nvSpPr>
            <p:cNvPr id="95" name="Google Shape;156;gfb2006b982_0_29">
              <a:extLst>
                <a:ext uri="{FF2B5EF4-FFF2-40B4-BE49-F238E27FC236}">
                  <a16:creationId xmlns:a16="http://schemas.microsoft.com/office/drawing/2014/main" id="{3BF446B9-CCEC-0021-F998-00BA1DBA962C}"/>
                </a:ext>
              </a:extLst>
            </p:cNvPr>
            <p:cNvSpPr/>
            <p:nvPr/>
          </p:nvSpPr>
          <p:spPr>
            <a:xfrm>
              <a:off x="394511" y="1608772"/>
              <a:ext cx="2011800" cy="2827200"/>
            </a:xfrm>
            <a:prstGeom prst="rect">
              <a:avLst/>
            </a:prstGeom>
            <a:solidFill>
              <a:srgbClr val="F2F2F2">
                <a:alpha val="49800"/>
              </a:srgbClr>
            </a:solidFill>
            <a:ln>
              <a:noFill/>
            </a:ln>
          </p:spPr>
          <p:txBody>
            <a:bodyPr spcFirstLastPara="1" wrap="square" lIns="110354" tIns="55162" rIns="110354" bIns="55162" anchor="ctr" anchorCtr="0">
              <a:noAutofit/>
            </a:bodyPr>
            <a:lstStyle/>
            <a:p>
              <a:pPr algn="ctr"/>
              <a:endParaRPr sz="2173">
                <a:solidFill>
                  <a:srgbClr val="FFFFFF"/>
                </a:solidFill>
                <a:latin typeface="Roboto"/>
                <a:ea typeface="Roboto"/>
                <a:cs typeface="Roboto"/>
                <a:sym typeface="Roboto"/>
              </a:endParaRPr>
            </a:p>
          </p:txBody>
        </p:sp>
        <p:sp>
          <p:nvSpPr>
            <p:cNvPr id="96" name="Google Shape;157;gfb2006b982_0_29">
              <a:extLst>
                <a:ext uri="{FF2B5EF4-FFF2-40B4-BE49-F238E27FC236}">
                  <a16:creationId xmlns:a16="http://schemas.microsoft.com/office/drawing/2014/main" id="{B9D10BDD-A7B3-F27D-B5FF-A204A3787D88}"/>
                </a:ext>
              </a:extLst>
            </p:cNvPr>
            <p:cNvSpPr/>
            <p:nvPr/>
          </p:nvSpPr>
          <p:spPr>
            <a:xfrm>
              <a:off x="394511" y="4436107"/>
              <a:ext cx="2011800" cy="146400"/>
            </a:xfrm>
            <a:prstGeom prst="rect">
              <a:avLst/>
            </a:prstGeom>
            <a:solidFill>
              <a:srgbClr val="1F497D"/>
            </a:solidFill>
            <a:ln>
              <a:noFill/>
            </a:ln>
          </p:spPr>
          <p:txBody>
            <a:bodyPr spcFirstLastPara="1" wrap="square" lIns="110354" tIns="55162" rIns="110354" bIns="55162" anchor="ctr" anchorCtr="0">
              <a:noAutofit/>
            </a:bodyPr>
            <a:lstStyle/>
            <a:p>
              <a:pPr algn="ctr"/>
              <a:endParaRPr sz="2173">
                <a:solidFill>
                  <a:srgbClr val="FFFFFF"/>
                </a:solidFill>
                <a:latin typeface="Roboto"/>
                <a:ea typeface="Roboto"/>
                <a:cs typeface="Roboto"/>
                <a:sym typeface="Roboto"/>
              </a:endParaRPr>
            </a:p>
          </p:txBody>
        </p:sp>
        <p:sp>
          <p:nvSpPr>
            <p:cNvPr id="97" name="Google Shape;158;gfb2006b982_0_29">
              <a:extLst>
                <a:ext uri="{FF2B5EF4-FFF2-40B4-BE49-F238E27FC236}">
                  <a16:creationId xmlns:a16="http://schemas.microsoft.com/office/drawing/2014/main" id="{5FD4C2F7-8DF8-06C9-2633-BDD72EAB608A}"/>
                </a:ext>
              </a:extLst>
            </p:cNvPr>
            <p:cNvSpPr/>
            <p:nvPr/>
          </p:nvSpPr>
          <p:spPr>
            <a:xfrm rot="5400000">
              <a:off x="701219" y="748241"/>
              <a:ext cx="1398300" cy="2015100"/>
            </a:xfrm>
            <a:prstGeom prst="homePlate">
              <a:avLst>
                <a:gd name="adj" fmla="val 35834"/>
              </a:avLst>
            </a:prstGeom>
            <a:solidFill>
              <a:srgbClr val="1F497D"/>
            </a:solidFill>
            <a:ln>
              <a:noFill/>
            </a:ln>
          </p:spPr>
          <p:txBody>
            <a:bodyPr spcFirstLastPara="1" wrap="square" lIns="110354" tIns="55162" rIns="110354" bIns="55162" anchor="ctr" anchorCtr="0">
              <a:noAutofit/>
            </a:bodyPr>
            <a:lstStyle/>
            <a:p>
              <a:pPr algn="ctr"/>
              <a:endParaRPr sz="2173">
                <a:solidFill>
                  <a:srgbClr val="FFFFFF"/>
                </a:solidFill>
                <a:latin typeface="Roboto"/>
                <a:ea typeface="Roboto"/>
                <a:cs typeface="Roboto"/>
                <a:sym typeface="Roboto"/>
              </a:endParaRPr>
            </a:p>
          </p:txBody>
        </p:sp>
      </p:grpSp>
      <p:sp>
        <p:nvSpPr>
          <p:cNvPr id="98" name="Google Shape;159;gfb2006b982_0_29">
            <a:extLst>
              <a:ext uri="{FF2B5EF4-FFF2-40B4-BE49-F238E27FC236}">
                <a16:creationId xmlns:a16="http://schemas.microsoft.com/office/drawing/2014/main" id="{16EA245F-AC65-9D4F-BDB3-921EB1BB3620}"/>
              </a:ext>
            </a:extLst>
          </p:cNvPr>
          <p:cNvSpPr txBox="1"/>
          <p:nvPr/>
        </p:nvSpPr>
        <p:spPr>
          <a:xfrm>
            <a:off x="6538030" y="1879663"/>
            <a:ext cx="1692958" cy="1168899"/>
          </a:xfrm>
          <a:prstGeom prst="rect">
            <a:avLst/>
          </a:prstGeom>
          <a:noFill/>
          <a:ln>
            <a:noFill/>
          </a:ln>
        </p:spPr>
        <p:txBody>
          <a:bodyPr spcFirstLastPara="1" wrap="square" lIns="100034" tIns="50002" rIns="100034" bIns="50002" anchor="t" anchorCtr="0">
            <a:noAutofit/>
          </a:bodyPr>
          <a:lstStyle/>
          <a:p>
            <a:pPr marL="206940" indent="-206940">
              <a:buClr>
                <a:srgbClr val="3A425E"/>
              </a:buClr>
              <a:buSzPts val="900"/>
              <a:buChar char="●"/>
            </a:pPr>
            <a:r>
              <a:rPr lang="en-US" sz="800" dirty="0">
                <a:solidFill>
                  <a:srgbClr val="3A425E"/>
                </a:solidFill>
              </a:rPr>
              <a:t>Globally available and free reference services over the Internet</a:t>
            </a:r>
            <a:endParaRPr sz="800" dirty="0">
              <a:solidFill>
                <a:srgbClr val="3A425E"/>
              </a:solidFill>
            </a:endParaRPr>
          </a:p>
        </p:txBody>
      </p:sp>
      <p:sp>
        <p:nvSpPr>
          <p:cNvPr id="99" name="Google Shape;160;gfb2006b982_0_29">
            <a:extLst>
              <a:ext uri="{FF2B5EF4-FFF2-40B4-BE49-F238E27FC236}">
                <a16:creationId xmlns:a16="http://schemas.microsoft.com/office/drawing/2014/main" id="{02527F1F-2E46-8229-2CEE-BCC958C988C9}"/>
              </a:ext>
            </a:extLst>
          </p:cNvPr>
          <p:cNvSpPr txBox="1"/>
          <p:nvPr/>
        </p:nvSpPr>
        <p:spPr>
          <a:xfrm>
            <a:off x="6538030" y="3230237"/>
            <a:ext cx="1692958" cy="940204"/>
          </a:xfrm>
          <a:prstGeom prst="rect">
            <a:avLst/>
          </a:prstGeom>
          <a:noFill/>
          <a:ln>
            <a:noFill/>
          </a:ln>
        </p:spPr>
        <p:txBody>
          <a:bodyPr spcFirstLastPara="1" wrap="square" lIns="100034" tIns="50002" rIns="100034" bIns="50002" anchor="t" anchorCtr="0">
            <a:noAutofit/>
          </a:bodyPr>
          <a:lstStyle/>
          <a:p>
            <a:pPr marL="206940" indent="-206940">
              <a:buClr>
                <a:srgbClr val="3A425E"/>
              </a:buClr>
              <a:buSzPts val="900"/>
              <a:buChar char="●"/>
            </a:pPr>
            <a:r>
              <a:rPr lang="en-US" sz="800" dirty="0">
                <a:solidFill>
                  <a:srgbClr val="3A425E"/>
                </a:solidFill>
              </a:rPr>
              <a:t>Low levels of accuracy and precision (microseconds)</a:t>
            </a:r>
            <a:endParaRPr sz="800" dirty="0">
              <a:solidFill>
                <a:srgbClr val="3A425E"/>
              </a:solidFill>
            </a:endParaRPr>
          </a:p>
        </p:txBody>
      </p:sp>
      <p:sp>
        <p:nvSpPr>
          <p:cNvPr id="100" name="Google Shape;191;gfb2006b982_0_29">
            <a:extLst>
              <a:ext uri="{FF2B5EF4-FFF2-40B4-BE49-F238E27FC236}">
                <a16:creationId xmlns:a16="http://schemas.microsoft.com/office/drawing/2014/main" id="{F7F37BE9-422F-E83B-E18B-74D627208066}"/>
              </a:ext>
            </a:extLst>
          </p:cNvPr>
          <p:cNvSpPr txBox="1"/>
          <p:nvPr/>
        </p:nvSpPr>
        <p:spPr>
          <a:xfrm>
            <a:off x="6398604" y="935440"/>
            <a:ext cx="1887939" cy="509310"/>
          </a:xfrm>
          <a:prstGeom prst="rect">
            <a:avLst/>
          </a:prstGeom>
          <a:noFill/>
          <a:ln>
            <a:noFill/>
          </a:ln>
        </p:spPr>
        <p:txBody>
          <a:bodyPr spcFirstLastPara="1" wrap="square" lIns="100034" tIns="50002" rIns="100034" bIns="50002" anchor="ctr" anchorCtr="0">
            <a:noAutofit/>
          </a:bodyPr>
          <a:lstStyle/>
          <a:p>
            <a:pPr algn="ctr"/>
            <a:r>
              <a:rPr lang="en-US" sz="1600" b="1" dirty="0">
                <a:solidFill>
                  <a:srgbClr val="FFFFFF"/>
                </a:solidFill>
              </a:rPr>
              <a:t>NTP</a:t>
            </a:r>
            <a:endParaRPr sz="1600" b="1" dirty="0">
              <a:solidFill>
                <a:srgbClr val="FFFFFF"/>
              </a:solidFill>
            </a:endParaRPr>
          </a:p>
        </p:txBody>
      </p:sp>
      <p:sp>
        <p:nvSpPr>
          <p:cNvPr id="101" name="Google Shape;195;gfb2006b982_0_29">
            <a:extLst>
              <a:ext uri="{FF2B5EF4-FFF2-40B4-BE49-F238E27FC236}">
                <a16:creationId xmlns:a16="http://schemas.microsoft.com/office/drawing/2014/main" id="{E5DB63A9-022D-5059-7D16-5D7203F6C049}"/>
              </a:ext>
            </a:extLst>
          </p:cNvPr>
          <p:cNvSpPr/>
          <p:nvPr/>
        </p:nvSpPr>
        <p:spPr>
          <a:xfrm>
            <a:off x="7949806" y="2812260"/>
            <a:ext cx="201422" cy="185559"/>
          </a:xfrm>
          <a:prstGeom prst="plus">
            <a:avLst>
              <a:gd name="adj" fmla="val 39574"/>
            </a:avLst>
          </a:prstGeom>
          <a:solidFill>
            <a:srgbClr val="4F81BD"/>
          </a:solidFill>
          <a:ln w="9525" cap="flat" cmpd="sng">
            <a:solidFill>
              <a:srgbClr val="1F497D"/>
            </a:solidFill>
            <a:prstDash val="solid"/>
            <a:round/>
            <a:headEnd type="none" w="sm" len="sm"/>
            <a:tailEnd type="none" w="sm" len="sm"/>
          </a:ln>
        </p:spPr>
        <p:txBody>
          <a:bodyPr spcFirstLastPara="1" wrap="square" lIns="110354" tIns="110354" rIns="110354" bIns="110354" anchor="ctr" anchorCtr="0">
            <a:noAutofit/>
          </a:bodyPr>
          <a:lstStyle/>
          <a:p>
            <a:endParaRPr sz="1200"/>
          </a:p>
        </p:txBody>
      </p:sp>
      <p:sp>
        <p:nvSpPr>
          <p:cNvPr id="102" name="Google Shape;199;gfb2006b982_0_29">
            <a:extLst>
              <a:ext uri="{FF2B5EF4-FFF2-40B4-BE49-F238E27FC236}">
                <a16:creationId xmlns:a16="http://schemas.microsoft.com/office/drawing/2014/main" id="{3114B1C0-76AA-FAC3-CE9F-2A9D9D8408F4}"/>
              </a:ext>
            </a:extLst>
          </p:cNvPr>
          <p:cNvSpPr/>
          <p:nvPr/>
        </p:nvSpPr>
        <p:spPr>
          <a:xfrm>
            <a:off x="7958047" y="4087594"/>
            <a:ext cx="184940" cy="49470"/>
          </a:xfrm>
          <a:prstGeom prst="rect">
            <a:avLst/>
          </a:prstGeom>
          <a:solidFill>
            <a:srgbClr val="CC4125"/>
          </a:solidFill>
          <a:ln w="9525" cap="flat" cmpd="sng">
            <a:solidFill>
              <a:srgbClr val="1F497D"/>
            </a:solidFill>
            <a:prstDash val="solid"/>
            <a:round/>
            <a:headEnd type="none" w="sm" len="sm"/>
            <a:tailEnd type="none" w="sm" len="sm"/>
          </a:ln>
        </p:spPr>
        <p:txBody>
          <a:bodyPr spcFirstLastPara="1" wrap="square" lIns="110354" tIns="110354" rIns="110354" bIns="110354" anchor="ctr" anchorCtr="0">
            <a:noAutofit/>
          </a:bodyPr>
          <a:lstStyle/>
          <a:p>
            <a:endParaRPr sz="1200"/>
          </a:p>
        </p:txBody>
      </p:sp>
      <p:sp>
        <p:nvSpPr>
          <p:cNvPr id="104" name="Google Shape;157;gfb2006b982_0_29">
            <a:extLst>
              <a:ext uri="{FF2B5EF4-FFF2-40B4-BE49-F238E27FC236}">
                <a16:creationId xmlns:a16="http://schemas.microsoft.com/office/drawing/2014/main" id="{AE05BC03-264F-96CA-A1F3-A76EF8F6B10F}"/>
              </a:ext>
            </a:extLst>
          </p:cNvPr>
          <p:cNvSpPr/>
          <p:nvPr/>
        </p:nvSpPr>
        <p:spPr>
          <a:xfrm>
            <a:off x="6538030" y="4213412"/>
            <a:ext cx="1692958" cy="87141"/>
          </a:xfrm>
          <a:prstGeom prst="rect">
            <a:avLst/>
          </a:prstGeom>
          <a:solidFill>
            <a:srgbClr val="1F497D"/>
          </a:solidFill>
          <a:ln>
            <a:noFill/>
          </a:ln>
        </p:spPr>
        <p:txBody>
          <a:bodyPr spcFirstLastPara="1" wrap="square" lIns="110354" tIns="55162" rIns="110354" bIns="55162" anchor="ctr" anchorCtr="0">
            <a:noAutofit/>
          </a:bodyPr>
          <a:lstStyle/>
          <a:p>
            <a:pPr algn="ctr"/>
            <a:endParaRPr sz="2173">
              <a:solidFill>
                <a:srgbClr val="FFFFFF"/>
              </a:solidFill>
              <a:latin typeface="Roboto"/>
              <a:ea typeface="Roboto"/>
              <a:cs typeface="Roboto"/>
              <a:sym typeface="Roboto"/>
            </a:endParaRPr>
          </a:p>
        </p:txBody>
      </p:sp>
    </p:spTree>
    <p:extLst>
      <p:ext uri="{BB962C8B-B14F-4D97-AF65-F5344CB8AC3E}">
        <p14:creationId xmlns:p14="http://schemas.microsoft.com/office/powerpoint/2010/main" val="2621734307"/>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Espace réservé pour une image  25" descr="Une image contenant engin, argent&#10;&#10;Description générée automatiquement">
            <a:extLst>
              <a:ext uri="{FF2B5EF4-FFF2-40B4-BE49-F238E27FC236}">
                <a16:creationId xmlns:a16="http://schemas.microsoft.com/office/drawing/2014/main" id="{61F22812-CA07-2295-E2E3-3C43623D6A9F}"/>
              </a:ext>
            </a:extLst>
          </p:cNvPr>
          <p:cNvPicPr>
            <a:picLocks noGrp="1" noChangeAspect="1"/>
          </p:cNvPicPr>
          <p:nvPr>
            <p:ph type="pic" sz="quarter" idx="22"/>
          </p:nvPr>
        </p:nvPicPr>
        <p:blipFill>
          <a:blip r:embed="rId2" cstate="email">
            <a:extLst>
              <a:ext uri="{28A0092B-C50C-407E-A947-70E740481C1C}">
                <a14:useLocalDpi xmlns:a14="http://schemas.microsoft.com/office/drawing/2010/main"/>
              </a:ext>
            </a:extLst>
          </a:blip>
          <a:srcRect/>
          <a:stretch>
            <a:fillRect/>
          </a:stretch>
        </p:blipFill>
        <p:spPr/>
      </p:pic>
      <p:sp>
        <p:nvSpPr>
          <p:cNvPr id="22" name="Espace réservé du texte 21">
            <a:extLst>
              <a:ext uri="{FF2B5EF4-FFF2-40B4-BE49-F238E27FC236}">
                <a16:creationId xmlns:a16="http://schemas.microsoft.com/office/drawing/2014/main" id="{7954B7BA-2236-27D2-8293-6903062AFB47}"/>
              </a:ext>
            </a:extLst>
          </p:cNvPr>
          <p:cNvSpPr>
            <a:spLocks noGrp="1"/>
          </p:cNvSpPr>
          <p:nvPr>
            <p:ph type="body" sz="quarter" idx="10"/>
          </p:nvPr>
        </p:nvSpPr>
        <p:spPr/>
        <p:txBody>
          <a:bodyPr/>
          <a:lstStyle/>
          <a:p>
            <a:r>
              <a:rPr lang="fr-FR" dirty="0"/>
              <a:t>WRZ </a:t>
            </a:r>
            <a:r>
              <a:rPr lang="fr-FR" dirty="0" err="1"/>
              <a:t>family</a:t>
            </a:r>
            <a:r>
              <a:rPr lang="fr-FR" dirty="0"/>
              <a:t> </a:t>
            </a:r>
            <a:r>
              <a:rPr lang="fr-FR" dirty="0" err="1"/>
              <a:t>overview</a:t>
            </a:r>
            <a:endParaRPr lang="fr-FR" dirty="0"/>
          </a:p>
        </p:txBody>
      </p:sp>
      <p:sp>
        <p:nvSpPr>
          <p:cNvPr id="23" name="Espace réservé du texte 22">
            <a:extLst>
              <a:ext uri="{FF2B5EF4-FFF2-40B4-BE49-F238E27FC236}">
                <a16:creationId xmlns:a16="http://schemas.microsoft.com/office/drawing/2014/main" id="{D8ADB256-2181-16C6-6EF8-693B28AD02C0}"/>
              </a:ext>
            </a:extLst>
          </p:cNvPr>
          <p:cNvSpPr>
            <a:spLocks noGrp="1"/>
          </p:cNvSpPr>
          <p:nvPr>
            <p:ph type="body" sz="quarter" idx="13"/>
          </p:nvPr>
        </p:nvSpPr>
        <p:spPr/>
        <p:txBody>
          <a:bodyPr/>
          <a:lstStyle/>
          <a:p>
            <a:r>
              <a:rPr lang="fr-FR" dirty="0"/>
              <a:t>02</a:t>
            </a:r>
          </a:p>
        </p:txBody>
      </p:sp>
    </p:spTree>
    <p:extLst>
      <p:ext uri="{BB962C8B-B14F-4D97-AF65-F5344CB8AC3E}">
        <p14:creationId xmlns:p14="http://schemas.microsoft.com/office/powerpoint/2010/main" val="138214063"/>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A9F9607-101F-022A-EE1E-E997A0AB657A}"/>
              </a:ext>
            </a:extLst>
          </p:cNvPr>
          <p:cNvSpPr>
            <a:spLocks noGrp="1"/>
          </p:cNvSpPr>
          <p:nvPr>
            <p:ph type="title"/>
          </p:nvPr>
        </p:nvSpPr>
        <p:spPr/>
        <p:txBody>
          <a:bodyPr/>
          <a:lstStyle/>
          <a:p>
            <a:r>
              <a:rPr lang="en-US" dirty="0"/>
              <a:t>High accuracy solution ecosystem</a:t>
            </a:r>
          </a:p>
        </p:txBody>
      </p:sp>
      <p:grpSp>
        <p:nvGrpSpPr>
          <p:cNvPr id="23" name="Group 20">
            <a:extLst>
              <a:ext uri="{FF2B5EF4-FFF2-40B4-BE49-F238E27FC236}">
                <a16:creationId xmlns:a16="http://schemas.microsoft.com/office/drawing/2014/main" id="{77C07940-998C-39A8-6474-E5FFB74B7E84}"/>
              </a:ext>
            </a:extLst>
          </p:cNvPr>
          <p:cNvGrpSpPr/>
          <p:nvPr/>
        </p:nvGrpSpPr>
        <p:grpSpPr>
          <a:xfrm>
            <a:off x="6317983" y="1845151"/>
            <a:ext cx="1535438" cy="320543"/>
            <a:chOff x="-66758" y="22427"/>
            <a:chExt cx="2671224" cy="623535"/>
          </a:xfrm>
        </p:grpSpPr>
        <p:grpSp>
          <p:nvGrpSpPr>
            <p:cNvPr id="24" name="Group 21">
              <a:extLst>
                <a:ext uri="{FF2B5EF4-FFF2-40B4-BE49-F238E27FC236}">
                  <a16:creationId xmlns:a16="http://schemas.microsoft.com/office/drawing/2014/main" id="{DDF94160-F949-8ED0-6732-9D8BC42D11D3}"/>
                </a:ext>
              </a:extLst>
            </p:cNvPr>
            <p:cNvGrpSpPr>
              <a:grpSpLocks noChangeAspect="1"/>
            </p:cNvGrpSpPr>
            <p:nvPr/>
          </p:nvGrpSpPr>
          <p:grpSpPr>
            <a:xfrm>
              <a:off x="-66758" y="22427"/>
              <a:ext cx="2671224" cy="623535"/>
              <a:chOff x="-82971" y="27873"/>
              <a:chExt cx="3319946" cy="774964"/>
            </a:xfrm>
          </p:grpSpPr>
          <p:sp>
            <p:nvSpPr>
              <p:cNvPr id="26" name="Freeform 22">
                <a:extLst>
                  <a:ext uri="{FF2B5EF4-FFF2-40B4-BE49-F238E27FC236}">
                    <a16:creationId xmlns:a16="http://schemas.microsoft.com/office/drawing/2014/main" id="{6648A395-CA93-FB52-B3E1-2199308C3DA7}"/>
                  </a:ext>
                </a:extLst>
              </p:cNvPr>
              <p:cNvSpPr/>
              <p:nvPr/>
            </p:nvSpPr>
            <p:spPr>
              <a:xfrm>
                <a:off x="-82971" y="27873"/>
                <a:ext cx="3140836" cy="735457"/>
              </a:xfrm>
              <a:custGeom>
                <a:avLst/>
                <a:gdLst/>
                <a:ahLst/>
                <a:cxnLst/>
                <a:rect l="l" t="t" r="r" b="b"/>
                <a:pathLst>
                  <a:path w="3140837" h="735457">
                    <a:moveTo>
                      <a:pt x="0" y="0"/>
                    </a:moveTo>
                    <a:lnTo>
                      <a:pt x="3140837" y="0"/>
                    </a:lnTo>
                    <a:lnTo>
                      <a:pt x="3140837" y="735457"/>
                    </a:lnTo>
                    <a:lnTo>
                      <a:pt x="0" y="735457"/>
                    </a:lnTo>
                    <a:close/>
                  </a:path>
                </a:pathLst>
              </a:custGeom>
              <a:solidFill>
                <a:srgbClr val="FFFFFF"/>
              </a:solidFill>
            </p:spPr>
          </p:sp>
          <p:sp>
            <p:nvSpPr>
              <p:cNvPr id="27" name="Freeform 23">
                <a:extLst>
                  <a:ext uri="{FF2B5EF4-FFF2-40B4-BE49-F238E27FC236}">
                    <a16:creationId xmlns:a16="http://schemas.microsoft.com/office/drawing/2014/main" id="{8895D178-2223-6F6E-A94E-662364D5C851}"/>
                  </a:ext>
                </a:extLst>
              </p:cNvPr>
              <p:cNvSpPr/>
              <p:nvPr/>
            </p:nvSpPr>
            <p:spPr>
              <a:xfrm>
                <a:off x="77087" y="48331"/>
                <a:ext cx="3159888" cy="754506"/>
              </a:xfrm>
              <a:custGeom>
                <a:avLst/>
                <a:gdLst/>
                <a:ahLst/>
                <a:cxnLst/>
                <a:rect l="l" t="t" r="r" b="b"/>
                <a:pathLst>
                  <a:path w="3159887" h="754507">
                    <a:moveTo>
                      <a:pt x="9525" y="0"/>
                    </a:moveTo>
                    <a:lnTo>
                      <a:pt x="3150362" y="0"/>
                    </a:lnTo>
                    <a:cubicBezTo>
                      <a:pt x="3155569" y="0"/>
                      <a:pt x="3159887" y="4318"/>
                      <a:pt x="3159887" y="9525"/>
                    </a:cubicBezTo>
                    <a:lnTo>
                      <a:pt x="3159887" y="744982"/>
                    </a:lnTo>
                    <a:cubicBezTo>
                      <a:pt x="3159887" y="750189"/>
                      <a:pt x="3155569" y="754507"/>
                      <a:pt x="3150362" y="754507"/>
                    </a:cubicBezTo>
                    <a:lnTo>
                      <a:pt x="9525" y="754507"/>
                    </a:lnTo>
                    <a:cubicBezTo>
                      <a:pt x="4318" y="754507"/>
                      <a:pt x="0" y="750189"/>
                      <a:pt x="0" y="744982"/>
                    </a:cubicBezTo>
                    <a:lnTo>
                      <a:pt x="0" y="9525"/>
                    </a:lnTo>
                    <a:cubicBezTo>
                      <a:pt x="0" y="4318"/>
                      <a:pt x="4318" y="0"/>
                      <a:pt x="9525" y="0"/>
                    </a:cubicBezTo>
                    <a:moveTo>
                      <a:pt x="9525" y="19050"/>
                    </a:moveTo>
                    <a:lnTo>
                      <a:pt x="9525" y="9525"/>
                    </a:lnTo>
                    <a:lnTo>
                      <a:pt x="19050" y="9525"/>
                    </a:lnTo>
                    <a:lnTo>
                      <a:pt x="19050" y="744982"/>
                    </a:lnTo>
                    <a:lnTo>
                      <a:pt x="9525" y="744982"/>
                    </a:lnTo>
                    <a:lnTo>
                      <a:pt x="9525" y="735457"/>
                    </a:lnTo>
                    <a:lnTo>
                      <a:pt x="3150362" y="735457"/>
                    </a:lnTo>
                    <a:lnTo>
                      <a:pt x="3150362" y="744982"/>
                    </a:lnTo>
                    <a:lnTo>
                      <a:pt x="3140837" y="744982"/>
                    </a:lnTo>
                    <a:lnTo>
                      <a:pt x="3140837" y="9525"/>
                    </a:lnTo>
                    <a:lnTo>
                      <a:pt x="3150362" y="9525"/>
                    </a:lnTo>
                    <a:lnTo>
                      <a:pt x="3150362" y="19050"/>
                    </a:lnTo>
                    <a:lnTo>
                      <a:pt x="9525" y="19050"/>
                    </a:lnTo>
                    <a:close/>
                  </a:path>
                </a:pathLst>
              </a:custGeom>
              <a:solidFill>
                <a:srgbClr val="F37321"/>
              </a:solidFill>
            </p:spPr>
          </p:sp>
        </p:grpSp>
        <p:sp>
          <p:nvSpPr>
            <p:cNvPr id="25" name="TextBox 24">
              <a:extLst>
                <a:ext uri="{FF2B5EF4-FFF2-40B4-BE49-F238E27FC236}">
                  <a16:creationId xmlns:a16="http://schemas.microsoft.com/office/drawing/2014/main" id="{7442FDBF-EAB7-90A1-BA3D-E4762146467A}"/>
                </a:ext>
              </a:extLst>
            </p:cNvPr>
            <p:cNvSpPr txBox="1"/>
            <p:nvPr/>
          </p:nvSpPr>
          <p:spPr>
            <a:xfrm>
              <a:off x="118556" y="77608"/>
              <a:ext cx="2290004" cy="479460"/>
            </a:xfrm>
            <a:prstGeom prst="rect">
              <a:avLst/>
            </a:prstGeom>
          </p:spPr>
          <p:txBody>
            <a:bodyPr lIns="0" tIns="0" rIns="0" bIns="0" rtlCol="0" anchor="t">
              <a:spAutoFit/>
            </a:bodyPr>
            <a:lstStyle/>
            <a:p>
              <a:pPr algn="ctr">
                <a:lnSpc>
                  <a:spcPts val="2027"/>
                </a:lnSpc>
              </a:pPr>
              <a:r>
                <a:rPr lang="en-US" sz="1400" spc="-67" dirty="0">
                  <a:solidFill>
                    <a:srgbClr val="F37321"/>
                  </a:solidFill>
                  <a:latin typeface="Barlow SemiCondensed"/>
                </a:rPr>
                <a:t>WR-ZEN TP-FL</a:t>
              </a:r>
            </a:p>
          </p:txBody>
        </p:sp>
      </p:grpSp>
      <p:grpSp>
        <p:nvGrpSpPr>
          <p:cNvPr id="34" name="Group 31">
            <a:extLst>
              <a:ext uri="{FF2B5EF4-FFF2-40B4-BE49-F238E27FC236}">
                <a16:creationId xmlns:a16="http://schemas.microsoft.com/office/drawing/2014/main" id="{6724AD5D-FB7A-11AC-CDBF-BC707AB171A5}"/>
              </a:ext>
            </a:extLst>
          </p:cNvPr>
          <p:cNvGrpSpPr/>
          <p:nvPr/>
        </p:nvGrpSpPr>
        <p:grpSpPr>
          <a:xfrm>
            <a:off x="900251" y="1094725"/>
            <a:ext cx="1811477" cy="480889"/>
            <a:chOff x="-5109" y="-5109"/>
            <a:chExt cx="3648992" cy="767707"/>
          </a:xfrm>
        </p:grpSpPr>
        <p:grpSp>
          <p:nvGrpSpPr>
            <p:cNvPr id="35" name="Group 32">
              <a:extLst>
                <a:ext uri="{FF2B5EF4-FFF2-40B4-BE49-F238E27FC236}">
                  <a16:creationId xmlns:a16="http://schemas.microsoft.com/office/drawing/2014/main" id="{A30A8D7C-24E4-D66A-E451-F409C3EB3104}"/>
                </a:ext>
              </a:extLst>
            </p:cNvPr>
            <p:cNvGrpSpPr>
              <a:grpSpLocks noChangeAspect="1"/>
            </p:cNvGrpSpPr>
            <p:nvPr/>
          </p:nvGrpSpPr>
          <p:grpSpPr>
            <a:xfrm>
              <a:off x="-5109" y="-5109"/>
              <a:ext cx="3648992" cy="767707"/>
              <a:chOff x="-6350" y="-6350"/>
              <a:chExt cx="4535170" cy="954149"/>
            </a:xfrm>
          </p:grpSpPr>
          <p:sp>
            <p:nvSpPr>
              <p:cNvPr id="37" name="Freeform 33">
                <a:extLst>
                  <a:ext uri="{FF2B5EF4-FFF2-40B4-BE49-F238E27FC236}">
                    <a16:creationId xmlns:a16="http://schemas.microsoft.com/office/drawing/2014/main" id="{01986BA8-85E0-E1A7-C792-66A10BA5E487}"/>
                  </a:ext>
                </a:extLst>
              </p:cNvPr>
              <p:cNvSpPr/>
              <p:nvPr/>
            </p:nvSpPr>
            <p:spPr>
              <a:xfrm>
                <a:off x="-3" y="55244"/>
                <a:ext cx="4522469" cy="892555"/>
              </a:xfrm>
              <a:custGeom>
                <a:avLst/>
                <a:gdLst/>
                <a:ahLst/>
                <a:cxnLst/>
                <a:rect l="l" t="t" r="r" b="b"/>
                <a:pathLst>
                  <a:path w="4522470" h="892556">
                    <a:moveTo>
                      <a:pt x="0" y="0"/>
                    </a:moveTo>
                    <a:lnTo>
                      <a:pt x="4522470" y="0"/>
                    </a:lnTo>
                    <a:lnTo>
                      <a:pt x="4522470" y="892556"/>
                    </a:lnTo>
                    <a:lnTo>
                      <a:pt x="0" y="892556"/>
                    </a:lnTo>
                    <a:close/>
                  </a:path>
                </a:pathLst>
              </a:custGeom>
              <a:solidFill>
                <a:srgbClr val="FFFFFF"/>
              </a:solidFill>
            </p:spPr>
            <p:txBody>
              <a:bodyPr/>
              <a:lstStyle/>
              <a:p>
                <a:pPr algn="ctr"/>
                <a:r>
                  <a:rPr kumimoji="0" lang="en-US" sz="1400" b="1" i="0" u="none" strike="noStrike" kern="1200" cap="none" spc="0" normalizeH="0" baseline="0" noProof="0" dirty="0">
                    <a:ln>
                      <a:noFill/>
                    </a:ln>
                    <a:solidFill>
                      <a:srgbClr val="3B87CC"/>
                    </a:solidFill>
                    <a:effectLst/>
                    <a:uLnTx/>
                    <a:uFillTx/>
                    <a:latin typeface="Segoe UI"/>
                    <a:ea typeface="+mn-ea"/>
                    <a:cs typeface="Arial" pitchFamily="34" charset="0"/>
                  </a:rPr>
                  <a:t>Time servers </a:t>
                </a:r>
                <a:endParaRPr lang="en-US" sz="1400" dirty="0"/>
              </a:p>
              <a:p>
                <a:endParaRPr lang="en-US" dirty="0"/>
              </a:p>
            </p:txBody>
          </p:sp>
          <p:sp>
            <p:nvSpPr>
              <p:cNvPr id="38" name="Freeform 34">
                <a:extLst>
                  <a:ext uri="{FF2B5EF4-FFF2-40B4-BE49-F238E27FC236}">
                    <a16:creationId xmlns:a16="http://schemas.microsoft.com/office/drawing/2014/main" id="{A6FEEC7A-E334-DE17-8CE7-75D8D7D73D51}"/>
                  </a:ext>
                </a:extLst>
              </p:cNvPr>
              <p:cNvSpPr/>
              <p:nvPr/>
            </p:nvSpPr>
            <p:spPr>
              <a:xfrm>
                <a:off x="-6350" y="-6350"/>
                <a:ext cx="4535170" cy="905256"/>
              </a:xfrm>
              <a:custGeom>
                <a:avLst/>
                <a:gdLst/>
                <a:ahLst/>
                <a:cxnLst/>
                <a:rect l="l" t="t" r="r" b="b"/>
                <a:pathLst>
                  <a:path w="4535170" h="905256">
                    <a:moveTo>
                      <a:pt x="6350" y="0"/>
                    </a:moveTo>
                    <a:lnTo>
                      <a:pt x="4528820" y="0"/>
                    </a:lnTo>
                    <a:cubicBezTo>
                      <a:pt x="4532376" y="0"/>
                      <a:pt x="4535170" y="2794"/>
                      <a:pt x="4535170" y="6350"/>
                    </a:cubicBezTo>
                    <a:lnTo>
                      <a:pt x="4535170" y="898906"/>
                    </a:lnTo>
                    <a:cubicBezTo>
                      <a:pt x="4535170" y="902462"/>
                      <a:pt x="4532376" y="905256"/>
                      <a:pt x="4528820" y="905256"/>
                    </a:cubicBezTo>
                    <a:lnTo>
                      <a:pt x="6350" y="905256"/>
                    </a:lnTo>
                    <a:cubicBezTo>
                      <a:pt x="2794" y="905256"/>
                      <a:pt x="0" y="902462"/>
                      <a:pt x="0" y="898906"/>
                    </a:cubicBezTo>
                    <a:lnTo>
                      <a:pt x="0" y="6350"/>
                    </a:lnTo>
                    <a:cubicBezTo>
                      <a:pt x="0" y="2794"/>
                      <a:pt x="2794" y="0"/>
                      <a:pt x="6350" y="0"/>
                    </a:cubicBezTo>
                    <a:moveTo>
                      <a:pt x="6350" y="12700"/>
                    </a:moveTo>
                    <a:lnTo>
                      <a:pt x="6350" y="6350"/>
                    </a:lnTo>
                    <a:lnTo>
                      <a:pt x="12700" y="6350"/>
                    </a:lnTo>
                    <a:lnTo>
                      <a:pt x="12700" y="898906"/>
                    </a:lnTo>
                    <a:lnTo>
                      <a:pt x="6350" y="898906"/>
                    </a:lnTo>
                    <a:lnTo>
                      <a:pt x="6350" y="892556"/>
                    </a:lnTo>
                    <a:lnTo>
                      <a:pt x="4528820" y="892556"/>
                    </a:lnTo>
                    <a:lnTo>
                      <a:pt x="4528820" y="898906"/>
                    </a:lnTo>
                    <a:lnTo>
                      <a:pt x="4522470" y="898906"/>
                    </a:lnTo>
                    <a:lnTo>
                      <a:pt x="4522470" y="6350"/>
                    </a:lnTo>
                    <a:lnTo>
                      <a:pt x="4528820" y="6350"/>
                    </a:lnTo>
                    <a:lnTo>
                      <a:pt x="4528820" y="12700"/>
                    </a:lnTo>
                    <a:lnTo>
                      <a:pt x="6350" y="12700"/>
                    </a:lnTo>
                    <a:close/>
                  </a:path>
                </a:pathLst>
              </a:custGeom>
              <a:solidFill>
                <a:srgbClr val="1F4384"/>
              </a:solidFill>
            </p:spPr>
          </p:sp>
        </p:grpSp>
        <p:sp>
          <p:nvSpPr>
            <p:cNvPr id="36" name="TextBox 35">
              <a:extLst>
                <a:ext uri="{FF2B5EF4-FFF2-40B4-BE49-F238E27FC236}">
                  <a16:creationId xmlns:a16="http://schemas.microsoft.com/office/drawing/2014/main" id="{3B228C52-A572-DD97-F0F4-CD2F2AD82073}"/>
                </a:ext>
              </a:extLst>
            </p:cNvPr>
            <p:cNvSpPr txBox="1"/>
            <p:nvPr/>
          </p:nvSpPr>
          <p:spPr>
            <a:xfrm>
              <a:off x="118536" y="52286"/>
              <a:ext cx="3401699" cy="538021"/>
            </a:xfrm>
            <a:prstGeom prst="rect">
              <a:avLst/>
            </a:prstGeom>
          </p:spPr>
          <p:txBody>
            <a:bodyPr lIns="0" tIns="0" rIns="0" bIns="0" rtlCol="0" anchor="t">
              <a:spAutoFit/>
            </a:bodyPr>
            <a:lstStyle/>
            <a:p>
              <a:pPr algn="ctr">
                <a:lnSpc>
                  <a:spcPts val="2800"/>
                </a:lnSpc>
              </a:pPr>
              <a:endParaRPr lang="en-US" sz="2000" spc="-92" dirty="0">
                <a:solidFill>
                  <a:srgbClr val="1F4384"/>
                </a:solidFill>
                <a:latin typeface="Barlow SemiCondensed"/>
              </a:endParaRPr>
            </a:p>
          </p:txBody>
        </p:sp>
      </p:grpSp>
      <p:pic>
        <p:nvPicPr>
          <p:cNvPr id="73" name="Picture 70">
            <a:extLst>
              <a:ext uri="{FF2B5EF4-FFF2-40B4-BE49-F238E27FC236}">
                <a16:creationId xmlns:a16="http://schemas.microsoft.com/office/drawing/2014/main" id="{7D5E85F3-91B0-09C0-787B-E74739F099A3}"/>
              </a:ext>
            </a:extLst>
          </p:cNvPr>
          <p:cNvPicPr>
            <a:picLocks noChangeAspect="1"/>
          </p:cNvPicPr>
          <p:nvPr/>
        </p:nvPicPr>
        <p:blipFill>
          <a:blip r:embed="rId2"/>
          <a:srcRect t="20948" r="4093" b="28824"/>
          <a:stretch>
            <a:fillRect/>
          </a:stretch>
        </p:blipFill>
        <p:spPr>
          <a:xfrm>
            <a:off x="7837782" y="2030552"/>
            <a:ext cx="880030" cy="345963"/>
          </a:xfrm>
          <a:prstGeom prst="rect">
            <a:avLst/>
          </a:prstGeom>
        </p:spPr>
      </p:pic>
      <p:grpSp>
        <p:nvGrpSpPr>
          <p:cNvPr id="89" name="Group 20">
            <a:extLst>
              <a:ext uri="{FF2B5EF4-FFF2-40B4-BE49-F238E27FC236}">
                <a16:creationId xmlns:a16="http://schemas.microsoft.com/office/drawing/2014/main" id="{446B8393-6C2F-8F9F-F9FB-E77365825D1D}"/>
              </a:ext>
            </a:extLst>
          </p:cNvPr>
          <p:cNvGrpSpPr/>
          <p:nvPr/>
        </p:nvGrpSpPr>
        <p:grpSpPr>
          <a:xfrm>
            <a:off x="835197" y="2589850"/>
            <a:ext cx="1535438" cy="320543"/>
            <a:chOff x="-66758" y="22427"/>
            <a:chExt cx="2671224" cy="623535"/>
          </a:xfrm>
        </p:grpSpPr>
        <p:grpSp>
          <p:nvGrpSpPr>
            <p:cNvPr id="90" name="Group 21">
              <a:extLst>
                <a:ext uri="{FF2B5EF4-FFF2-40B4-BE49-F238E27FC236}">
                  <a16:creationId xmlns:a16="http://schemas.microsoft.com/office/drawing/2014/main" id="{E8833112-F17A-B7BC-FC47-2084E154C0BE}"/>
                </a:ext>
              </a:extLst>
            </p:cNvPr>
            <p:cNvGrpSpPr>
              <a:grpSpLocks noChangeAspect="1"/>
            </p:cNvGrpSpPr>
            <p:nvPr/>
          </p:nvGrpSpPr>
          <p:grpSpPr>
            <a:xfrm>
              <a:off x="-66758" y="22427"/>
              <a:ext cx="2671224" cy="623535"/>
              <a:chOff x="-82971" y="27873"/>
              <a:chExt cx="3319946" cy="774964"/>
            </a:xfrm>
          </p:grpSpPr>
          <p:sp>
            <p:nvSpPr>
              <p:cNvPr id="92" name="Freeform 22">
                <a:extLst>
                  <a:ext uri="{FF2B5EF4-FFF2-40B4-BE49-F238E27FC236}">
                    <a16:creationId xmlns:a16="http://schemas.microsoft.com/office/drawing/2014/main" id="{D31155A6-BF32-F661-304E-0BF0FFE2589C}"/>
                  </a:ext>
                </a:extLst>
              </p:cNvPr>
              <p:cNvSpPr/>
              <p:nvPr/>
            </p:nvSpPr>
            <p:spPr>
              <a:xfrm>
                <a:off x="-82971" y="27873"/>
                <a:ext cx="3140836" cy="735457"/>
              </a:xfrm>
              <a:custGeom>
                <a:avLst/>
                <a:gdLst/>
                <a:ahLst/>
                <a:cxnLst/>
                <a:rect l="l" t="t" r="r" b="b"/>
                <a:pathLst>
                  <a:path w="3140837" h="735457">
                    <a:moveTo>
                      <a:pt x="0" y="0"/>
                    </a:moveTo>
                    <a:lnTo>
                      <a:pt x="3140837" y="0"/>
                    </a:lnTo>
                    <a:lnTo>
                      <a:pt x="3140837" y="735457"/>
                    </a:lnTo>
                    <a:lnTo>
                      <a:pt x="0" y="735457"/>
                    </a:lnTo>
                    <a:close/>
                  </a:path>
                </a:pathLst>
              </a:custGeom>
              <a:solidFill>
                <a:srgbClr val="FFFFFF"/>
              </a:solidFill>
            </p:spPr>
          </p:sp>
          <p:sp>
            <p:nvSpPr>
              <p:cNvPr id="93" name="Freeform 23">
                <a:extLst>
                  <a:ext uri="{FF2B5EF4-FFF2-40B4-BE49-F238E27FC236}">
                    <a16:creationId xmlns:a16="http://schemas.microsoft.com/office/drawing/2014/main" id="{D82587EC-80DF-CB03-8D14-0D13EB62AB6F}"/>
                  </a:ext>
                </a:extLst>
              </p:cNvPr>
              <p:cNvSpPr/>
              <p:nvPr/>
            </p:nvSpPr>
            <p:spPr>
              <a:xfrm>
                <a:off x="77087" y="48331"/>
                <a:ext cx="3159888" cy="754506"/>
              </a:xfrm>
              <a:custGeom>
                <a:avLst/>
                <a:gdLst/>
                <a:ahLst/>
                <a:cxnLst/>
                <a:rect l="l" t="t" r="r" b="b"/>
                <a:pathLst>
                  <a:path w="3159887" h="754507">
                    <a:moveTo>
                      <a:pt x="9525" y="0"/>
                    </a:moveTo>
                    <a:lnTo>
                      <a:pt x="3150362" y="0"/>
                    </a:lnTo>
                    <a:cubicBezTo>
                      <a:pt x="3155569" y="0"/>
                      <a:pt x="3159887" y="4318"/>
                      <a:pt x="3159887" y="9525"/>
                    </a:cubicBezTo>
                    <a:lnTo>
                      <a:pt x="3159887" y="744982"/>
                    </a:lnTo>
                    <a:cubicBezTo>
                      <a:pt x="3159887" y="750189"/>
                      <a:pt x="3155569" y="754507"/>
                      <a:pt x="3150362" y="754507"/>
                    </a:cubicBezTo>
                    <a:lnTo>
                      <a:pt x="9525" y="754507"/>
                    </a:lnTo>
                    <a:cubicBezTo>
                      <a:pt x="4318" y="754507"/>
                      <a:pt x="0" y="750189"/>
                      <a:pt x="0" y="744982"/>
                    </a:cubicBezTo>
                    <a:lnTo>
                      <a:pt x="0" y="9525"/>
                    </a:lnTo>
                    <a:cubicBezTo>
                      <a:pt x="0" y="4318"/>
                      <a:pt x="4318" y="0"/>
                      <a:pt x="9525" y="0"/>
                    </a:cubicBezTo>
                    <a:moveTo>
                      <a:pt x="9525" y="19050"/>
                    </a:moveTo>
                    <a:lnTo>
                      <a:pt x="9525" y="9525"/>
                    </a:lnTo>
                    <a:lnTo>
                      <a:pt x="19050" y="9525"/>
                    </a:lnTo>
                    <a:lnTo>
                      <a:pt x="19050" y="744982"/>
                    </a:lnTo>
                    <a:lnTo>
                      <a:pt x="9525" y="744982"/>
                    </a:lnTo>
                    <a:lnTo>
                      <a:pt x="9525" y="735457"/>
                    </a:lnTo>
                    <a:lnTo>
                      <a:pt x="3150362" y="735457"/>
                    </a:lnTo>
                    <a:lnTo>
                      <a:pt x="3150362" y="744982"/>
                    </a:lnTo>
                    <a:lnTo>
                      <a:pt x="3140837" y="744982"/>
                    </a:lnTo>
                    <a:lnTo>
                      <a:pt x="3140837" y="9525"/>
                    </a:lnTo>
                    <a:lnTo>
                      <a:pt x="3150362" y="9525"/>
                    </a:lnTo>
                    <a:lnTo>
                      <a:pt x="3150362" y="19050"/>
                    </a:lnTo>
                    <a:lnTo>
                      <a:pt x="9525" y="19050"/>
                    </a:lnTo>
                    <a:close/>
                  </a:path>
                </a:pathLst>
              </a:custGeom>
              <a:solidFill>
                <a:srgbClr val="F37321"/>
              </a:solidFill>
            </p:spPr>
          </p:sp>
        </p:grpSp>
        <p:sp>
          <p:nvSpPr>
            <p:cNvPr id="91" name="TextBox 90">
              <a:extLst>
                <a:ext uri="{FF2B5EF4-FFF2-40B4-BE49-F238E27FC236}">
                  <a16:creationId xmlns:a16="http://schemas.microsoft.com/office/drawing/2014/main" id="{7DC2DFB5-B1C6-018C-41A2-BBCBA4E9FE9B}"/>
                </a:ext>
              </a:extLst>
            </p:cNvPr>
            <p:cNvSpPr txBox="1"/>
            <p:nvPr/>
          </p:nvSpPr>
          <p:spPr>
            <a:xfrm>
              <a:off x="118556" y="77608"/>
              <a:ext cx="2290004" cy="479460"/>
            </a:xfrm>
            <a:prstGeom prst="rect">
              <a:avLst/>
            </a:prstGeom>
          </p:spPr>
          <p:txBody>
            <a:bodyPr lIns="0" tIns="0" rIns="0" bIns="0" rtlCol="0" anchor="t">
              <a:spAutoFit/>
            </a:bodyPr>
            <a:lstStyle/>
            <a:p>
              <a:pPr algn="ctr">
                <a:lnSpc>
                  <a:spcPts val="2027"/>
                </a:lnSpc>
              </a:pPr>
              <a:r>
                <a:rPr lang="en-US" sz="1400" spc="-67" dirty="0" err="1">
                  <a:solidFill>
                    <a:srgbClr val="F37321"/>
                  </a:solidFill>
                  <a:latin typeface="Barlow SemiCondensed"/>
                </a:rPr>
                <a:t>VersaSync</a:t>
              </a:r>
              <a:endParaRPr lang="en-US" sz="1400" spc="-67" dirty="0">
                <a:solidFill>
                  <a:srgbClr val="F37321"/>
                </a:solidFill>
                <a:latin typeface="Barlow SemiCondensed"/>
              </a:endParaRPr>
            </a:p>
          </p:txBody>
        </p:sp>
      </p:grpSp>
      <p:grpSp>
        <p:nvGrpSpPr>
          <p:cNvPr id="94" name="Group 20">
            <a:extLst>
              <a:ext uri="{FF2B5EF4-FFF2-40B4-BE49-F238E27FC236}">
                <a16:creationId xmlns:a16="http://schemas.microsoft.com/office/drawing/2014/main" id="{EEBA6EC8-A128-B172-2061-48EDF957AC14}"/>
              </a:ext>
            </a:extLst>
          </p:cNvPr>
          <p:cNvGrpSpPr/>
          <p:nvPr/>
        </p:nvGrpSpPr>
        <p:grpSpPr>
          <a:xfrm>
            <a:off x="3578063" y="1769345"/>
            <a:ext cx="1535438" cy="320543"/>
            <a:chOff x="-66758" y="22427"/>
            <a:chExt cx="2671224" cy="623535"/>
          </a:xfrm>
        </p:grpSpPr>
        <p:grpSp>
          <p:nvGrpSpPr>
            <p:cNvPr id="95" name="Group 21">
              <a:extLst>
                <a:ext uri="{FF2B5EF4-FFF2-40B4-BE49-F238E27FC236}">
                  <a16:creationId xmlns:a16="http://schemas.microsoft.com/office/drawing/2014/main" id="{2675F91A-9242-D761-E124-0BC8566A45ED}"/>
                </a:ext>
              </a:extLst>
            </p:cNvPr>
            <p:cNvGrpSpPr>
              <a:grpSpLocks noChangeAspect="1"/>
            </p:cNvGrpSpPr>
            <p:nvPr/>
          </p:nvGrpSpPr>
          <p:grpSpPr>
            <a:xfrm>
              <a:off x="-66758" y="22427"/>
              <a:ext cx="2671224" cy="623535"/>
              <a:chOff x="-82971" y="27873"/>
              <a:chExt cx="3319946" cy="774964"/>
            </a:xfrm>
          </p:grpSpPr>
          <p:sp>
            <p:nvSpPr>
              <p:cNvPr id="97" name="Freeform 22">
                <a:extLst>
                  <a:ext uri="{FF2B5EF4-FFF2-40B4-BE49-F238E27FC236}">
                    <a16:creationId xmlns:a16="http://schemas.microsoft.com/office/drawing/2014/main" id="{4429A2C5-11DA-1D35-E541-DB79657BF7E3}"/>
                  </a:ext>
                </a:extLst>
              </p:cNvPr>
              <p:cNvSpPr/>
              <p:nvPr/>
            </p:nvSpPr>
            <p:spPr>
              <a:xfrm>
                <a:off x="-82971" y="27873"/>
                <a:ext cx="3140836" cy="735457"/>
              </a:xfrm>
              <a:custGeom>
                <a:avLst/>
                <a:gdLst/>
                <a:ahLst/>
                <a:cxnLst/>
                <a:rect l="l" t="t" r="r" b="b"/>
                <a:pathLst>
                  <a:path w="3140837" h="735457">
                    <a:moveTo>
                      <a:pt x="0" y="0"/>
                    </a:moveTo>
                    <a:lnTo>
                      <a:pt x="3140837" y="0"/>
                    </a:lnTo>
                    <a:lnTo>
                      <a:pt x="3140837" y="735457"/>
                    </a:lnTo>
                    <a:lnTo>
                      <a:pt x="0" y="735457"/>
                    </a:lnTo>
                    <a:close/>
                  </a:path>
                </a:pathLst>
              </a:custGeom>
              <a:solidFill>
                <a:srgbClr val="FFFFFF"/>
              </a:solidFill>
            </p:spPr>
          </p:sp>
          <p:sp>
            <p:nvSpPr>
              <p:cNvPr id="98" name="Freeform 23">
                <a:extLst>
                  <a:ext uri="{FF2B5EF4-FFF2-40B4-BE49-F238E27FC236}">
                    <a16:creationId xmlns:a16="http://schemas.microsoft.com/office/drawing/2014/main" id="{49E728A7-8D82-859D-C63B-608837052217}"/>
                  </a:ext>
                </a:extLst>
              </p:cNvPr>
              <p:cNvSpPr/>
              <p:nvPr/>
            </p:nvSpPr>
            <p:spPr>
              <a:xfrm>
                <a:off x="77087" y="48331"/>
                <a:ext cx="3159888" cy="754506"/>
              </a:xfrm>
              <a:custGeom>
                <a:avLst/>
                <a:gdLst/>
                <a:ahLst/>
                <a:cxnLst/>
                <a:rect l="l" t="t" r="r" b="b"/>
                <a:pathLst>
                  <a:path w="3159887" h="754507">
                    <a:moveTo>
                      <a:pt x="9525" y="0"/>
                    </a:moveTo>
                    <a:lnTo>
                      <a:pt x="3150362" y="0"/>
                    </a:lnTo>
                    <a:cubicBezTo>
                      <a:pt x="3155569" y="0"/>
                      <a:pt x="3159887" y="4318"/>
                      <a:pt x="3159887" y="9525"/>
                    </a:cubicBezTo>
                    <a:lnTo>
                      <a:pt x="3159887" y="744982"/>
                    </a:lnTo>
                    <a:cubicBezTo>
                      <a:pt x="3159887" y="750189"/>
                      <a:pt x="3155569" y="754507"/>
                      <a:pt x="3150362" y="754507"/>
                    </a:cubicBezTo>
                    <a:lnTo>
                      <a:pt x="9525" y="754507"/>
                    </a:lnTo>
                    <a:cubicBezTo>
                      <a:pt x="4318" y="754507"/>
                      <a:pt x="0" y="750189"/>
                      <a:pt x="0" y="744982"/>
                    </a:cubicBezTo>
                    <a:lnTo>
                      <a:pt x="0" y="9525"/>
                    </a:lnTo>
                    <a:cubicBezTo>
                      <a:pt x="0" y="4318"/>
                      <a:pt x="4318" y="0"/>
                      <a:pt x="9525" y="0"/>
                    </a:cubicBezTo>
                    <a:moveTo>
                      <a:pt x="9525" y="19050"/>
                    </a:moveTo>
                    <a:lnTo>
                      <a:pt x="9525" y="9525"/>
                    </a:lnTo>
                    <a:lnTo>
                      <a:pt x="19050" y="9525"/>
                    </a:lnTo>
                    <a:lnTo>
                      <a:pt x="19050" y="744982"/>
                    </a:lnTo>
                    <a:lnTo>
                      <a:pt x="9525" y="744982"/>
                    </a:lnTo>
                    <a:lnTo>
                      <a:pt x="9525" y="735457"/>
                    </a:lnTo>
                    <a:lnTo>
                      <a:pt x="3150362" y="735457"/>
                    </a:lnTo>
                    <a:lnTo>
                      <a:pt x="3150362" y="744982"/>
                    </a:lnTo>
                    <a:lnTo>
                      <a:pt x="3140837" y="744982"/>
                    </a:lnTo>
                    <a:lnTo>
                      <a:pt x="3140837" y="9525"/>
                    </a:lnTo>
                    <a:lnTo>
                      <a:pt x="3150362" y="9525"/>
                    </a:lnTo>
                    <a:lnTo>
                      <a:pt x="3150362" y="19050"/>
                    </a:lnTo>
                    <a:lnTo>
                      <a:pt x="9525" y="19050"/>
                    </a:lnTo>
                    <a:close/>
                  </a:path>
                </a:pathLst>
              </a:custGeom>
              <a:solidFill>
                <a:srgbClr val="F37321"/>
              </a:solidFill>
            </p:spPr>
          </p:sp>
        </p:grpSp>
        <p:sp>
          <p:nvSpPr>
            <p:cNvPr id="96" name="TextBox 95">
              <a:extLst>
                <a:ext uri="{FF2B5EF4-FFF2-40B4-BE49-F238E27FC236}">
                  <a16:creationId xmlns:a16="http://schemas.microsoft.com/office/drawing/2014/main" id="{C87AE419-0055-6F32-121E-BBF89978985D}"/>
                </a:ext>
              </a:extLst>
            </p:cNvPr>
            <p:cNvSpPr txBox="1"/>
            <p:nvPr/>
          </p:nvSpPr>
          <p:spPr>
            <a:xfrm>
              <a:off x="118556" y="77608"/>
              <a:ext cx="2290004" cy="479460"/>
            </a:xfrm>
            <a:prstGeom prst="rect">
              <a:avLst/>
            </a:prstGeom>
          </p:spPr>
          <p:txBody>
            <a:bodyPr lIns="0" tIns="0" rIns="0" bIns="0" rtlCol="0" anchor="t">
              <a:spAutoFit/>
            </a:bodyPr>
            <a:lstStyle/>
            <a:p>
              <a:pPr algn="ctr">
                <a:lnSpc>
                  <a:spcPts val="2027"/>
                </a:lnSpc>
              </a:pPr>
              <a:r>
                <a:rPr lang="en-US" sz="1400" spc="-67" dirty="0">
                  <a:solidFill>
                    <a:srgbClr val="F37321"/>
                  </a:solidFill>
                  <a:latin typeface="Barlow SemiCondensed"/>
                </a:rPr>
                <a:t>WR-Z16</a:t>
              </a:r>
            </a:p>
          </p:txBody>
        </p:sp>
      </p:grpSp>
      <p:pic>
        <p:nvPicPr>
          <p:cNvPr id="44" name="Picture 41">
            <a:extLst>
              <a:ext uri="{FF2B5EF4-FFF2-40B4-BE49-F238E27FC236}">
                <a16:creationId xmlns:a16="http://schemas.microsoft.com/office/drawing/2014/main" id="{DC6F9CEC-BAE8-3E7D-EA66-801E0B23408F}"/>
              </a:ext>
            </a:extLst>
          </p:cNvPr>
          <p:cNvPicPr>
            <a:picLocks noChangeAspect="1"/>
          </p:cNvPicPr>
          <p:nvPr/>
        </p:nvPicPr>
        <p:blipFill>
          <a:blip r:embed="rId3"/>
          <a:srcRect r="1581" b="1452"/>
          <a:stretch>
            <a:fillRect/>
          </a:stretch>
        </p:blipFill>
        <p:spPr>
          <a:xfrm>
            <a:off x="2269595" y="2825788"/>
            <a:ext cx="835461" cy="426256"/>
          </a:xfrm>
          <a:prstGeom prst="rect">
            <a:avLst/>
          </a:prstGeom>
        </p:spPr>
      </p:pic>
      <p:pic>
        <p:nvPicPr>
          <p:cNvPr id="50" name="Picture 47">
            <a:extLst>
              <a:ext uri="{FF2B5EF4-FFF2-40B4-BE49-F238E27FC236}">
                <a16:creationId xmlns:a16="http://schemas.microsoft.com/office/drawing/2014/main" id="{CF0ED239-BDE2-B6D1-DC63-76B6F734BE2A}"/>
              </a:ext>
            </a:extLst>
          </p:cNvPr>
          <p:cNvPicPr>
            <a:picLocks noChangeAspect="1"/>
          </p:cNvPicPr>
          <p:nvPr/>
        </p:nvPicPr>
        <p:blipFill>
          <a:blip r:embed="rId4"/>
          <a:srcRect r="373" b="526"/>
          <a:stretch>
            <a:fillRect/>
          </a:stretch>
        </p:blipFill>
        <p:spPr>
          <a:xfrm>
            <a:off x="4913611" y="1728176"/>
            <a:ext cx="1224325" cy="916833"/>
          </a:xfrm>
          <a:prstGeom prst="rect">
            <a:avLst/>
          </a:prstGeom>
        </p:spPr>
      </p:pic>
      <p:grpSp>
        <p:nvGrpSpPr>
          <p:cNvPr id="99" name="Group 20">
            <a:extLst>
              <a:ext uri="{FF2B5EF4-FFF2-40B4-BE49-F238E27FC236}">
                <a16:creationId xmlns:a16="http://schemas.microsoft.com/office/drawing/2014/main" id="{9BE27F5E-F132-2377-B047-8B7BD2C37B99}"/>
              </a:ext>
            </a:extLst>
          </p:cNvPr>
          <p:cNvGrpSpPr/>
          <p:nvPr/>
        </p:nvGrpSpPr>
        <p:grpSpPr>
          <a:xfrm>
            <a:off x="843910" y="1866050"/>
            <a:ext cx="1535438" cy="320543"/>
            <a:chOff x="-66758" y="22427"/>
            <a:chExt cx="2671224" cy="623535"/>
          </a:xfrm>
        </p:grpSpPr>
        <p:grpSp>
          <p:nvGrpSpPr>
            <p:cNvPr id="100" name="Group 21">
              <a:extLst>
                <a:ext uri="{FF2B5EF4-FFF2-40B4-BE49-F238E27FC236}">
                  <a16:creationId xmlns:a16="http://schemas.microsoft.com/office/drawing/2014/main" id="{BB6A3A98-C6B6-0A25-C3AA-AD5A31751C65}"/>
                </a:ext>
              </a:extLst>
            </p:cNvPr>
            <p:cNvGrpSpPr>
              <a:grpSpLocks noChangeAspect="1"/>
            </p:cNvGrpSpPr>
            <p:nvPr/>
          </p:nvGrpSpPr>
          <p:grpSpPr>
            <a:xfrm>
              <a:off x="-66758" y="22427"/>
              <a:ext cx="2671224" cy="623535"/>
              <a:chOff x="-82971" y="27873"/>
              <a:chExt cx="3319946" cy="774964"/>
            </a:xfrm>
          </p:grpSpPr>
          <p:sp>
            <p:nvSpPr>
              <p:cNvPr id="102" name="Freeform 22">
                <a:extLst>
                  <a:ext uri="{FF2B5EF4-FFF2-40B4-BE49-F238E27FC236}">
                    <a16:creationId xmlns:a16="http://schemas.microsoft.com/office/drawing/2014/main" id="{2BAA38D8-A5B8-48B4-CA89-FAB79633D34E}"/>
                  </a:ext>
                </a:extLst>
              </p:cNvPr>
              <p:cNvSpPr/>
              <p:nvPr/>
            </p:nvSpPr>
            <p:spPr>
              <a:xfrm>
                <a:off x="-82971" y="27873"/>
                <a:ext cx="3140836" cy="735457"/>
              </a:xfrm>
              <a:custGeom>
                <a:avLst/>
                <a:gdLst/>
                <a:ahLst/>
                <a:cxnLst/>
                <a:rect l="l" t="t" r="r" b="b"/>
                <a:pathLst>
                  <a:path w="3140837" h="735457">
                    <a:moveTo>
                      <a:pt x="0" y="0"/>
                    </a:moveTo>
                    <a:lnTo>
                      <a:pt x="3140837" y="0"/>
                    </a:lnTo>
                    <a:lnTo>
                      <a:pt x="3140837" y="735457"/>
                    </a:lnTo>
                    <a:lnTo>
                      <a:pt x="0" y="735457"/>
                    </a:lnTo>
                    <a:close/>
                  </a:path>
                </a:pathLst>
              </a:custGeom>
              <a:solidFill>
                <a:srgbClr val="FFFFFF"/>
              </a:solidFill>
            </p:spPr>
          </p:sp>
          <p:sp>
            <p:nvSpPr>
              <p:cNvPr id="103" name="Freeform 23">
                <a:extLst>
                  <a:ext uri="{FF2B5EF4-FFF2-40B4-BE49-F238E27FC236}">
                    <a16:creationId xmlns:a16="http://schemas.microsoft.com/office/drawing/2014/main" id="{82A3D97B-4F35-4E04-003B-34778EFB992F}"/>
                  </a:ext>
                </a:extLst>
              </p:cNvPr>
              <p:cNvSpPr/>
              <p:nvPr/>
            </p:nvSpPr>
            <p:spPr>
              <a:xfrm>
                <a:off x="77087" y="48331"/>
                <a:ext cx="3159888" cy="754506"/>
              </a:xfrm>
              <a:custGeom>
                <a:avLst/>
                <a:gdLst/>
                <a:ahLst/>
                <a:cxnLst/>
                <a:rect l="l" t="t" r="r" b="b"/>
                <a:pathLst>
                  <a:path w="3159887" h="754507">
                    <a:moveTo>
                      <a:pt x="9525" y="0"/>
                    </a:moveTo>
                    <a:lnTo>
                      <a:pt x="3150362" y="0"/>
                    </a:lnTo>
                    <a:cubicBezTo>
                      <a:pt x="3155569" y="0"/>
                      <a:pt x="3159887" y="4318"/>
                      <a:pt x="3159887" y="9525"/>
                    </a:cubicBezTo>
                    <a:lnTo>
                      <a:pt x="3159887" y="744982"/>
                    </a:lnTo>
                    <a:cubicBezTo>
                      <a:pt x="3159887" y="750189"/>
                      <a:pt x="3155569" y="754507"/>
                      <a:pt x="3150362" y="754507"/>
                    </a:cubicBezTo>
                    <a:lnTo>
                      <a:pt x="9525" y="754507"/>
                    </a:lnTo>
                    <a:cubicBezTo>
                      <a:pt x="4318" y="754507"/>
                      <a:pt x="0" y="750189"/>
                      <a:pt x="0" y="744982"/>
                    </a:cubicBezTo>
                    <a:lnTo>
                      <a:pt x="0" y="9525"/>
                    </a:lnTo>
                    <a:cubicBezTo>
                      <a:pt x="0" y="4318"/>
                      <a:pt x="4318" y="0"/>
                      <a:pt x="9525" y="0"/>
                    </a:cubicBezTo>
                    <a:moveTo>
                      <a:pt x="9525" y="19050"/>
                    </a:moveTo>
                    <a:lnTo>
                      <a:pt x="9525" y="9525"/>
                    </a:lnTo>
                    <a:lnTo>
                      <a:pt x="19050" y="9525"/>
                    </a:lnTo>
                    <a:lnTo>
                      <a:pt x="19050" y="744982"/>
                    </a:lnTo>
                    <a:lnTo>
                      <a:pt x="9525" y="744982"/>
                    </a:lnTo>
                    <a:lnTo>
                      <a:pt x="9525" y="735457"/>
                    </a:lnTo>
                    <a:lnTo>
                      <a:pt x="3150362" y="735457"/>
                    </a:lnTo>
                    <a:lnTo>
                      <a:pt x="3150362" y="744982"/>
                    </a:lnTo>
                    <a:lnTo>
                      <a:pt x="3140837" y="744982"/>
                    </a:lnTo>
                    <a:lnTo>
                      <a:pt x="3140837" y="9525"/>
                    </a:lnTo>
                    <a:lnTo>
                      <a:pt x="3150362" y="9525"/>
                    </a:lnTo>
                    <a:lnTo>
                      <a:pt x="3150362" y="19050"/>
                    </a:lnTo>
                    <a:lnTo>
                      <a:pt x="9525" y="19050"/>
                    </a:lnTo>
                    <a:close/>
                  </a:path>
                </a:pathLst>
              </a:custGeom>
              <a:solidFill>
                <a:srgbClr val="F37321"/>
              </a:solidFill>
            </p:spPr>
          </p:sp>
        </p:grpSp>
        <p:sp>
          <p:nvSpPr>
            <p:cNvPr id="101" name="TextBox 100">
              <a:extLst>
                <a:ext uri="{FF2B5EF4-FFF2-40B4-BE49-F238E27FC236}">
                  <a16:creationId xmlns:a16="http://schemas.microsoft.com/office/drawing/2014/main" id="{B45F50BB-AF3D-BF4C-5326-E654D40FEC5D}"/>
                </a:ext>
              </a:extLst>
            </p:cNvPr>
            <p:cNvSpPr txBox="1"/>
            <p:nvPr/>
          </p:nvSpPr>
          <p:spPr>
            <a:xfrm>
              <a:off x="118556" y="77608"/>
              <a:ext cx="2290004" cy="466365"/>
            </a:xfrm>
            <a:prstGeom prst="rect">
              <a:avLst/>
            </a:prstGeom>
          </p:spPr>
          <p:txBody>
            <a:bodyPr lIns="0" tIns="0" rIns="0" bIns="0" rtlCol="0" anchor="t">
              <a:spAutoFit/>
            </a:bodyPr>
            <a:lstStyle/>
            <a:p>
              <a:pPr algn="ctr">
                <a:lnSpc>
                  <a:spcPts val="2027"/>
                </a:lnSpc>
              </a:pPr>
              <a:r>
                <a:rPr lang="en-US" sz="1400" spc="-67" dirty="0" err="1">
                  <a:solidFill>
                    <a:srgbClr val="F37321"/>
                  </a:solidFill>
                  <a:latin typeface="Barlow SemiCondensed"/>
                </a:rPr>
                <a:t>SecureSync</a:t>
              </a:r>
              <a:endParaRPr lang="en-US" sz="1400" spc="-67" dirty="0">
                <a:solidFill>
                  <a:srgbClr val="F37321"/>
                </a:solidFill>
                <a:latin typeface="Barlow SemiCondensed"/>
              </a:endParaRPr>
            </a:p>
          </p:txBody>
        </p:sp>
      </p:grpSp>
      <p:grpSp>
        <p:nvGrpSpPr>
          <p:cNvPr id="104" name="Group 20">
            <a:extLst>
              <a:ext uri="{FF2B5EF4-FFF2-40B4-BE49-F238E27FC236}">
                <a16:creationId xmlns:a16="http://schemas.microsoft.com/office/drawing/2014/main" id="{F401B5E3-A836-1F53-E5BE-D6D649E32544}"/>
              </a:ext>
            </a:extLst>
          </p:cNvPr>
          <p:cNvGrpSpPr/>
          <p:nvPr/>
        </p:nvGrpSpPr>
        <p:grpSpPr>
          <a:xfrm>
            <a:off x="6317983" y="2442336"/>
            <a:ext cx="1535438" cy="320543"/>
            <a:chOff x="-66758" y="22427"/>
            <a:chExt cx="2671224" cy="623535"/>
          </a:xfrm>
        </p:grpSpPr>
        <p:grpSp>
          <p:nvGrpSpPr>
            <p:cNvPr id="105" name="Group 21">
              <a:extLst>
                <a:ext uri="{FF2B5EF4-FFF2-40B4-BE49-F238E27FC236}">
                  <a16:creationId xmlns:a16="http://schemas.microsoft.com/office/drawing/2014/main" id="{5352CC82-6536-3041-3E3E-4659F1A12F91}"/>
                </a:ext>
              </a:extLst>
            </p:cNvPr>
            <p:cNvGrpSpPr>
              <a:grpSpLocks noChangeAspect="1"/>
            </p:cNvGrpSpPr>
            <p:nvPr/>
          </p:nvGrpSpPr>
          <p:grpSpPr>
            <a:xfrm>
              <a:off x="-66758" y="22427"/>
              <a:ext cx="2671224" cy="623535"/>
              <a:chOff x="-82971" y="27873"/>
              <a:chExt cx="3319946" cy="774964"/>
            </a:xfrm>
          </p:grpSpPr>
          <p:sp>
            <p:nvSpPr>
              <p:cNvPr id="107" name="Freeform 22">
                <a:extLst>
                  <a:ext uri="{FF2B5EF4-FFF2-40B4-BE49-F238E27FC236}">
                    <a16:creationId xmlns:a16="http://schemas.microsoft.com/office/drawing/2014/main" id="{215BC4FC-B8B0-1614-477C-A9FD7335D9AD}"/>
                  </a:ext>
                </a:extLst>
              </p:cNvPr>
              <p:cNvSpPr/>
              <p:nvPr/>
            </p:nvSpPr>
            <p:spPr>
              <a:xfrm>
                <a:off x="-82971" y="27873"/>
                <a:ext cx="3140836" cy="735457"/>
              </a:xfrm>
              <a:custGeom>
                <a:avLst/>
                <a:gdLst/>
                <a:ahLst/>
                <a:cxnLst/>
                <a:rect l="l" t="t" r="r" b="b"/>
                <a:pathLst>
                  <a:path w="3140837" h="735457">
                    <a:moveTo>
                      <a:pt x="0" y="0"/>
                    </a:moveTo>
                    <a:lnTo>
                      <a:pt x="3140837" y="0"/>
                    </a:lnTo>
                    <a:lnTo>
                      <a:pt x="3140837" y="735457"/>
                    </a:lnTo>
                    <a:lnTo>
                      <a:pt x="0" y="735457"/>
                    </a:lnTo>
                    <a:close/>
                  </a:path>
                </a:pathLst>
              </a:custGeom>
              <a:solidFill>
                <a:srgbClr val="FFFFFF"/>
              </a:solidFill>
            </p:spPr>
          </p:sp>
          <p:sp>
            <p:nvSpPr>
              <p:cNvPr id="108" name="Freeform 23">
                <a:extLst>
                  <a:ext uri="{FF2B5EF4-FFF2-40B4-BE49-F238E27FC236}">
                    <a16:creationId xmlns:a16="http://schemas.microsoft.com/office/drawing/2014/main" id="{3AE1CA53-1965-76E5-59D3-49E81673A799}"/>
                  </a:ext>
                </a:extLst>
              </p:cNvPr>
              <p:cNvSpPr/>
              <p:nvPr/>
            </p:nvSpPr>
            <p:spPr>
              <a:xfrm>
                <a:off x="77087" y="48331"/>
                <a:ext cx="3159888" cy="754506"/>
              </a:xfrm>
              <a:custGeom>
                <a:avLst/>
                <a:gdLst/>
                <a:ahLst/>
                <a:cxnLst/>
                <a:rect l="l" t="t" r="r" b="b"/>
                <a:pathLst>
                  <a:path w="3159887" h="754507">
                    <a:moveTo>
                      <a:pt x="9525" y="0"/>
                    </a:moveTo>
                    <a:lnTo>
                      <a:pt x="3150362" y="0"/>
                    </a:lnTo>
                    <a:cubicBezTo>
                      <a:pt x="3155569" y="0"/>
                      <a:pt x="3159887" y="4318"/>
                      <a:pt x="3159887" y="9525"/>
                    </a:cubicBezTo>
                    <a:lnTo>
                      <a:pt x="3159887" y="744982"/>
                    </a:lnTo>
                    <a:cubicBezTo>
                      <a:pt x="3159887" y="750189"/>
                      <a:pt x="3155569" y="754507"/>
                      <a:pt x="3150362" y="754507"/>
                    </a:cubicBezTo>
                    <a:lnTo>
                      <a:pt x="9525" y="754507"/>
                    </a:lnTo>
                    <a:cubicBezTo>
                      <a:pt x="4318" y="754507"/>
                      <a:pt x="0" y="750189"/>
                      <a:pt x="0" y="744982"/>
                    </a:cubicBezTo>
                    <a:lnTo>
                      <a:pt x="0" y="9525"/>
                    </a:lnTo>
                    <a:cubicBezTo>
                      <a:pt x="0" y="4318"/>
                      <a:pt x="4318" y="0"/>
                      <a:pt x="9525" y="0"/>
                    </a:cubicBezTo>
                    <a:moveTo>
                      <a:pt x="9525" y="19050"/>
                    </a:moveTo>
                    <a:lnTo>
                      <a:pt x="9525" y="9525"/>
                    </a:lnTo>
                    <a:lnTo>
                      <a:pt x="19050" y="9525"/>
                    </a:lnTo>
                    <a:lnTo>
                      <a:pt x="19050" y="744982"/>
                    </a:lnTo>
                    <a:lnTo>
                      <a:pt x="9525" y="744982"/>
                    </a:lnTo>
                    <a:lnTo>
                      <a:pt x="9525" y="735457"/>
                    </a:lnTo>
                    <a:lnTo>
                      <a:pt x="3150362" y="735457"/>
                    </a:lnTo>
                    <a:lnTo>
                      <a:pt x="3150362" y="744982"/>
                    </a:lnTo>
                    <a:lnTo>
                      <a:pt x="3140837" y="744982"/>
                    </a:lnTo>
                    <a:lnTo>
                      <a:pt x="3140837" y="9525"/>
                    </a:lnTo>
                    <a:lnTo>
                      <a:pt x="3150362" y="9525"/>
                    </a:lnTo>
                    <a:lnTo>
                      <a:pt x="3150362" y="19050"/>
                    </a:lnTo>
                    <a:lnTo>
                      <a:pt x="9525" y="19050"/>
                    </a:lnTo>
                    <a:close/>
                  </a:path>
                </a:pathLst>
              </a:custGeom>
              <a:solidFill>
                <a:srgbClr val="F37321"/>
              </a:solidFill>
            </p:spPr>
          </p:sp>
        </p:grpSp>
        <p:sp>
          <p:nvSpPr>
            <p:cNvPr id="106" name="TextBox 105">
              <a:extLst>
                <a:ext uri="{FF2B5EF4-FFF2-40B4-BE49-F238E27FC236}">
                  <a16:creationId xmlns:a16="http://schemas.microsoft.com/office/drawing/2014/main" id="{FD82CF64-3CAC-99EE-7852-83A651753BAB}"/>
                </a:ext>
              </a:extLst>
            </p:cNvPr>
            <p:cNvSpPr txBox="1"/>
            <p:nvPr/>
          </p:nvSpPr>
          <p:spPr>
            <a:xfrm>
              <a:off x="118556" y="77608"/>
              <a:ext cx="2290004" cy="479460"/>
            </a:xfrm>
            <a:prstGeom prst="rect">
              <a:avLst/>
            </a:prstGeom>
          </p:spPr>
          <p:txBody>
            <a:bodyPr lIns="0" tIns="0" rIns="0" bIns="0" rtlCol="0" anchor="t">
              <a:spAutoFit/>
            </a:bodyPr>
            <a:lstStyle/>
            <a:p>
              <a:pPr algn="ctr">
                <a:lnSpc>
                  <a:spcPts val="2027"/>
                </a:lnSpc>
              </a:pPr>
              <a:r>
                <a:rPr lang="en-US" sz="1400" spc="-67" dirty="0">
                  <a:solidFill>
                    <a:srgbClr val="F37321"/>
                  </a:solidFill>
                  <a:latin typeface="Barlow SemiCondensed"/>
                </a:rPr>
                <a:t>WR-ZEN TP-32BNC</a:t>
              </a:r>
            </a:p>
          </p:txBody>
        </p:sp>
      </p:grpSp>
      <p:grpSp>
        <p:nvGrpSpPr>
          <p:cNvPr id="109" name="Group 20">
            <a:extLst>
              <a:ext uri="{FF2B5EF4-FFF2-40B4-BE49-F238E27FC236}">
                <a16:creationId xmlns:a16="http://schemas.microsoft.com/office/drawing/2014/main" id="{D5853FEC-C2B1-D137-A7B0-4B203042598F}"/>
              </a:ext>
            </a:extLst>
          </p:cNvPr>
          <p:cNvGrpSpPr/>
          <p:nvPr/>
        </p:nvGrpSpPr>
        <p:grpSpPr>
          <a:xfrm>
            <a:off x="6317983" y="3045639"/>
            <a:ext cx="1535438" cy="320543"/>
            <a:chOff x="-66758" y="22427"/>
            <a:chExt cx="2671224" cy="623535"/>
          </a:xfrm>
        </p:grpSpPr>
        <p:grpSp>
          <p:nvGrpSpPr>
            <p:cNvPr id="110" name="Group 21">
              <a:extLst>
                <a:ext uri="{FF2B5EF4-FFF2-40B4-BE49-F238E27FC236}">
                  <a16:creationId xmlns:a16="http://schemas.microsoft.com/office/drawing/2014/main" id="{9679AF1F-9438-D10B-6553-FE3572AD750E}"/>
                </a:ext>
              </a:extLst>
            </p:cNvPr>
            <p:cNvGrpSpPr>
              <a:grpSpLocks noChangeAspect="1"/>
            </p:cNvGrpSpPr>
            <p:nvPr/>
          </p:nvGrpSpPr>
          <p:grpSpPr>
            <a:xfrm>
              <a:off x="-66758" y="22427"/>
              <a:ext cx="2671224" cy="623535"/>
              <a:chOff x="-82971" y="27873"/>
              <a:chExt cx="3319946" cy="774964"/>
            </a:xfrm>
          </p:grpSpPr>
          <p:sp>
            <p:nvSpPr>
              <p:cNvPr id="112" name="Freeform 22">
                <a:extLst>
                  <a:ext uri="{FF2B5EF4-FFF2-40B4-BE49-F238E27FC236}">
                    <a16:creationId xmlns:a16="http://schemas.microsoft.com/office/drawing/2014/main" id="{D234B43D-1AF2-DBFE-FCEF-313849F43825}"/>
                  </a:ext>
                </a:extLst>
              </p:cNvPr>
              <p:cNvSpPr/>
              <p:nvPr/>
            </p:nvSpPr>
            <p:spPr>
              <a:xfrm>
                <a:off x="-82971" y="27873"/>
                <a:ext cx="3140836" cy="735457"/>
              </a:xfrm>
              <a:custGeom>
                <a:avLst/>
                <a:gdLst/>
                <a:ahLst/>
                <a:cxnLst/>
                <a:rect l="l" t="t" r="r" b="b"/>
                <a:pathLst>
                  <a:path w="3140837" h="735457">
                    <a:moveTo>
                      <a:pt x="0" y="0"/>
                    </a:moveTo>
                    <a:lnTo>
                      <a:pt x="3140837" y="0"/>
                    </a:lnTo>
                    <a:lnTo>
                      <a:pt x="3140837" y="735457"/>
                    </a:lnTo>
                    <a:lnTo>
                      <a:pt x="0" y="735457"/>
                    </a:lnTo>
                    <a:close/>
                  </a:path>
                </a:pathLst>
              </a:custGeom>
              <a:solidFill>
                <a:srgbClr val="FFFFFF"/>
              </a:solidFill>
            </p:spPr>
          </p:sp>
          <p:sp>
            <p:nvSpPr>
              <p:cNvPr id="113" name="Freeform 23">
                <a:extLst>
                  <a:ext uri="{FF2B5EF4-FFF2-40B4-BE49-F238E27FC236}">
                    <a16:creationId xmlns:a16="http://schemas.microsoft.com/office/drawing/2014/main" id="{39563156-9870-B869-76FC-FC5843480FE6}"/>
                  </a:ext>
                </a:extLst>
              </p:cNvPr>
              <p:cNvSpPr/>
              <p:nvPr/>
            </p:nvSpPr>
            <p:spPr>
              <a:xfrm>
                <a:off x="77087" y="48331"/>
                <a:ext cx="3159888" cy="754506"/>
              </a:xfrm>
              <a:custGeom>
                <a:avLst/>
                <a:gdLst/>
                <a:ahLst/>
                <a:cxnLst/>
                <a:rect l="l" t="t" r="r" b="b"/>
                <a:pathLst>
                  <a:path w="3159887" h="754507">
                    <a:moveTo>
                      <a:pt x="9525" y="0"/>
                    </a:moveTo>
                    <a:lnTo>
                      <a:pt x="3150362" y="0"/>
                    </a:lnTo>
                    <a:cubicBezTo>
                      <a:pt x="3155569" y="0"/>
                      <a:pt x="3159887" y="4318"/>
                      <a:pt x="3159887" y="9525"/>
                    </a:cubicBezTo>
                    <a:lnTo>
                      <a:pt x="3159887" y="744982"/>
                    </a:lnTo>
                    <a:cubicBezTo>
                      <a:pt x="3159887" y="750189"/>
                      <a:pt x="3155569" y="754507"/>
                      <a:pt x="3150362" y="754507"/>
                    </a:cubicBezTo>
                    <a:lnTo>
                      <a:pt x="9525" y="754507"/>
                    </a:lnTo>
                    <a:cubicBezTo>
                      <a:pt x="4318" y="754507"/>
                      <a:pt x="0" y="750189"/>
                      <a:pt x="0" y="744982"/>
                    </a:cubicBezTo>
                    <a:lnTo>
                      <a:pt x="0" y="9525"/>
                    </a:lnTo>
                    <a:cubicBezTo>
                      <a:pt x="0" y="4318"/>
                      <a:pt x="4318" y="0"/>
                      <a:pt x="9525" y="0"/>
                    </a:cubicBezTo>
                    <a:moveTo>
                      <a:pt x="9525" y="19050"/>
                    </a:moveTo>
                    <a:lnTo>
                      <a:pt x="9525" y="9525"/>
                    </a:lnTo>
                    <a:lnTo>
                      <a:pt x="19050" y="9525"/>
                    </a:lnTo>
                    <a:lnTo>
                      <a:pt x="19050" y="744982"/>
                    </a:lnTo>
                    <a:lnTo>
                      <a:pt x="9525" y="744982"/>
                    </a:lnTo>
                    <a:lnTo>
                      <a:pt x="9525" y="735457"/>
                    </a:lnTo>
                    <a:lnTo>
                      <a:pt x="3150362" y="735457"/>
                    </a:lnTo>
                    <a:lnTo>
                      <a:pt x="3150362" y="744982"/>
                    </a:lnTo>
                    <a:lnTo>
                      <a:pt x="3140837" y="744982"/>
                    </a:lnTo>
                    <a:lnTo>
                      <a:pt x="3140837" y="9525"/>
                    </a:lnTo>
                    <a:lnTo>
                      <a:pt x="3150362" y="9525"/>
                    </a:lnTo>
                    <a:lnTo>
                      <a:pt x="3150362" y="19050"/>
                    </a:lnTo>
                    <a:lnTo>
                      <a:pt x="9525" y="19050"/>
                    </a:lnTo>
                    <a:close/>
                  </a:path>
                </a:pathLst>
              </a:custGeom>
              <a:solidFill>
                <a:srgbClr val="F37321"/>
              </a:solidFill>
            </p:spPr>
          </p:sp>
        </p:grpSp>
        <p:sp>
          <p:nvSpPr>
            <p:cNvPr id="111" name="TextBox 110">
              <a:extLst>
                <a:ext uri="{FF2B5EF4-FFF2-40B4-BE49-F238E27FC236}">
                  <a16:creationId xmlns:a16="http://schemas.microsoft.com/office/drawing/2014/main" id="{F928D22D-0EF8-1D4B-8A60-96FFF9EB88DC}"/>
                </a:ext>
              </a:extLst>
            </p:cNvPr>
            <p:cNvSpPr txBox="1"/>
            <p:nvPr/>
          </p:nvSpPr>
          <p:spPr>
            <a:xfrm>
              <a:off x="118556" y="77608"/>
              <a:ext cx="2290004" cy="479460"/>
            </a:xfrm>
            <a:prstGeom prst="rect">
              <a:avLst/>
            </a:prstGeom>
          </p:spPr>
          <p:txBody>
            <a:bodyPr lIns="0" tIns="0" rIns="0" bIns="0" rtlCol="0" anchor="t">
              <a:spAutoFit/>
            </a:bodyPr>
            <a:lstStyle/>
            <a:p>
              <a:pPr algn="ctr">
                <a:lnSpc>
                  <a:spcPts val="2027"/>
                </a:lnSpc>
              </a:pPr>
              <a:r>
                <a:rPr lang="en-US" sz="1400" spc="-67" dirty="0">
                  <a:solidFill>
                    <a:srgbClr val="F37321"/>
                  </a:solidFill>
                  <a:latin typeface="Barlow SemiCondensed"/>
                </a:rPr>
                <a:t>WR-LEN</a:t>
              </a:r>
            </a:p>
          </p:txBody>
        </p:sp>
      </p:grpSp>
      <p:grpSp>
        <p:nvGrpSpPr>
          <p:cNvPr id="114" name="Group 20">
            <a:extLst>
              <a:ext uri="{FF2B5EF4-FFF2-40B4-BE49-F238E27FC236}">
                <a16:creationId xmlns:a16="http://schemas.microsoft.com/office/drawing/2014/main" id="{6C86E7C3-723A-2204-BCE6-AA7ED647DB32}"/>
              </a:ext>
            </a:extLst>
          </p:cNvPr>
          <p:cNvGrpSpPr/>
          <p:nvPr/>
        </p:nvGrpSpPr>
        <p:grpSpPr>
          <a:xfrm>
            <a:off x="6314939" y="3660422"/>
            <a:ext cx="1535438" cy="320543"/>
            <a:chOff x="-66758" y="22427"/>
            <a:chExt cx="2671224" cy="623535"/>
          </a:xfrm>
        </p:grpSpPr>
        <p:grpSp>
          <p:nvGrpSpPr>
            <p:cNvPr id="115" name="Group 21">
              <a:extLst>
                <a:ext uri="{FF2B5EF4-FFF2-40B4-BE49-F238E27FC236}">
                  <a16:creationId xmlns:a16="http://schemas.microsoft.com/office/drawing/2014/main" id="{D6AA5E6D-DAC6-3953-EE9D-F8444102D03F}"/>
                </a:ext>
              </a:extLst>
            </p:cNvPr>
            <p:cNvGrpSpPr>
              <a:grpSpLocks noChangeAspect="1"/>
            </p:cNvGrpSpPr>
            <p:nvPr/>
          </p:nvGrpSpPr>
          <p:grpSpPr>
            <a:xfrm>
              <a:off x="-66758" y="22427"/>
              <a:ext cx="2671224" cy="623535"/>
              <a:chOff x="-82971" y="27873"/>
              <a:chExt cx="3319946" cy="774964"/>
            </a:xfrm>
          </p:grpSpPr>
          <p:sp>
            <p:nvSpPr>
              <p:cNvPr id="117" name="Freeform 22">
                <a:extLst>
                  <a:ext uri="{FF2B5EF4-FFF2-40B4-BE49-F238E27FC236}">
                    <a16:creationId xmlns:a16="http://schemas.microsoft.com/office/drawing/2014/main" id="{ECB01CC0-A5EE-B9CC-638E-DDA5AB9266EC}"/>
                  </a:ext>
                </a:extLst>
              </p:cNvPr>
              <p:cNvSpPr/>
              <p:nvPr/>
            </p:nvSpPr>
            <p:spPr>
              <a:xfrm>
                <a:off x="-82971" y="27873"/>
                <a:ext cx="3140836" cy="735457"/>
              </a:xfrm>
              <a:custGeom>
                <a:avLst/>
                <a:gdLst/>
                <a:ahLst/>
                <a:cxnLst/>
                <a:rect l="l" t="t" r="r" b="b"/>
                <a:pathLst>
                  <a:path w="3140837" h="735457">
                    <a:moveTo>
                      <a:pt x="0" y="0"/>
                    </a:moveTo>
                    <a:lnTo>
                      <a:pt x="3140837" y="0"/>
                    </a:lnTo>
                    <a:lnTo>
                      <a:pt x="3140837" y="735457"/>
                    </a:lnTo>
                    <a:lnTo>
                      <a:pt x="0" y="735457"/>
                    </a:lnTo>
                    <a:close/>
                  </a:path>
                </a:pathLst>
              </a:custGeom>
              <a:solidFill>
                <a:srgbClr val="FFFFFF"/>
              </a:solidFill>
            </p:spPr>
          </p:sp>
          <p:sp>
            <p:nvSpPr>
              <p:cNvPr id="118" name="Freeform 23">
                <a:extLst>
                  <a:ext uri="{FF2B5EF4-FFF2-40B4-BE49-F238E27FC236}">
                    <a16:creationId xmlns:a16="http://schemas.microsoft.com/office/drawing/2014/main" id="{5D3B150A-458E-9F20-39D5-F1B0B083832F}"/>
                  </a:ext>
                </a:extLst>
              </p:cNvPr>
              <p:cNvSpPr/>
              <p:nvPr/>
            </p:nvSpPr>
            <p:spPr>
              <a:xfrm>
                <a:off x="77087" y="48331"/>
                <a:ext cx="3159888" cy="754506"/>
              </a:xfrm>
              <a:custGeom>
                <a:avLst/>
                <a:gdLst/>
                <a:ahLst/>
                <a:cxnLst/>
                <a:rect l="l" t="t" r="r" b="b"/>
                <a:pathLst>
                  <a:path w="3159887" h="754507">
                    <a:moveTo>
                      <a:pt x="9525" y="0"/>
                    </a:moveTo>
                    <a:lnTo>
                      <a:pt x="3150362" y="0"/>
                    </a:lnTo>
                    <a:cubicBezTo>
                      <a:pt x="3155569" y="0"/>
                      <a:pt x="3159887" y="4318"/>
                      <a:pt x="3159887" y="9525"/>
                    </a:cubicBezTo>
                    <a:lnTo>
                      <a:pt x="3159887" y="744982"/>
                    </a:lnTo>
                    <a:cubicBezTo>
                      <a:pt x="3159887" y="750189"/>
                      <a:pt x="3155569" y="754507"/>
                      <a:pt x="3150362" y="754507"/>
                    </a:cubicBezTo>
                    <a:lnTo>
                      <a:pt x="9525" y="754507"/>
                    </a:lnTo>
                    <a:cubicBezTo>
                      <a:pt x="4318" y="754507"/>
                      <a:pt x="0" y="750189"/>
                      <a:pt x="0" y="744982"/>
                    </a:cubicBezTo>
                    <a:lnTo>
                      <a:pt x="0" y="9525"/>
                    </a:lnTo>
                    <a:cubicBezTo>
                      <a:pt x="0" y="4318"/>
                      <a:pt x="4318" y="0"/>
                      <a:pt x="9525" y="0"/>
                    </a:cubicBezTo>
                    <a:moveTo>
                      <a:pt x="9525" y="19050"/>
                    </a:moveTo>
                    <a:lnTo>
                      <a:pt x="9525" y="9525"/>
                    </a:lnTo>
                    <a:lnTo>
                      <a:pt x="19050" y="9525"/>
                    </a:lnTo>
                    <a:lnTo>
                      <a:pt x="19050" y="744982"/>
                    </a:lnTo>
                    <a:lnTo>
                      <a:pt x="9525" y="744982"/>
                    </a:lnTo>
                    <a:lnTo>
                      <a:pt x="9525" y="735457"/>
                    </a:lnTo>
                    <a:lnTo>
                      <a:pt x="3150362" y="735457"/>
                    </a:lnTo>
                    <a:lnTo>
                      <a:pt x="3150362" y="744982"/>
                    </a:lnTo>
                    <a:lnTo>
                      <a:pt x="3140837" y="744982"/>
                    </a:lnTo>
                    <a:lnTo>
                      <a:pt x="3140837" y="9525"/>
                    </a:lnTo>
                    <a:lnTo>
                      <a:pt x="3150362" y="9525"/>
                    </a:lnTo>
                    <a:lnTo>
                      <a:pt x="3150362" y="19050"/>
                    </a:lnTo>
                    <a:lnTo>
                      <a:pt x="9525" y="19050"/>
                    </a:lnTo>
                    <a:close/>
                  </a:path>
                </a:pathLst>
              </a:custGeom>
              <a:solidFill>
                <a:srgbClr val="F37321"/>
              </a:solidFill>
            </p:spPr>
          </p:sp>
        </p:grpSp>
        <p:sp>
          <p:nvSpPr>
            <p:cNvPr id="116" name="TextBox 115">
              <a:extLst>
                <a:ext uri="{FF2B5EF4-FFF2-40B4-BE49-F238E27FC236}">
                  <a16:creationId xmlns:a16="http://schemas.microsoft.com/office/drawing/2014/main" id="{13D69D71-94FC-020A-1AEE-404D4090677D}"/>
                </a:ext>
              </a:extLst>
            </p:cNvPr>
            <p:cNvSpPr txBox="1"/>
            <p:nvPr/>
          </p:nvSpPr>
          <p:spPr>
            <a:xfrm>
              <a:off x="118556" y="77608"/>
              <a:ext cx="2290004" cy="479460"/>
            </a:xfrm>
            <a:prstGeom prst="rect">
              <a:avLst/>
            </a:prstGeom>
          </p:spPr>
          <p:txBody>
            <a:bodyPr lIns="0" tIns="0" rIns="0" bIns="0" rtlCol="0" anchor="t">
              <a:spAutoFit/>
            </a:bodyPr>
            <a:lstStyle/>
            <a:p>
              <a:pPr algn="ctr">
                <a:lnSpc>
                  <a:spcPts val="2027"/>
                </a:lnSpc>
              </a:pPr>
              <a:r>
                <a:rPr lang="en-US" sz="1400" spc="-67" dirty="0">
                  <a:solidFill>
                    <a:srgbClr val="F37321"/>
                  </a:solidFill>
                  <a:latin typeface="Barlow SemiCondensed"/>
                </a:rPr>
                <a:t>OEM Modules</a:t>
              </a:r>
            </a:p>
          </p:txBody>
        </p:sp>
      </p:grpSp>
      <p:grpSp>
        <p:nvGrpSpPr>
          <p:cNvPr id="119" name="Group 20">
            <a:extLst>
              <a:ext uri="{FF2B5EF4-FFF2-40B4-BE49-F238E27FC236}">
                <a16:creationId xmlns:a16="http://schemas.microsoft.com/office/drawing/2014/main" id="{74FC6771-8D63-4275-3F2E-C21C68B55B98}"/>
              </a:ext>
            </a:extLst>
          </p:cNvPr>
          <p:cNvGrpSpPr/>
          <p:nvPr/>
        </p:nvGrpSpPr>
        <p:grpSpPr>
          <a:xfrm>
            <a:off x="6314939" y="4248227"/>
            <a:ext cx="1535438" cy="320543"/>
            <a:chOff x="-66758" y="22427"/>
            <a:chExt cx="2671224" cy="623535"/>
          </a:xfrm>
        </p:grpSpPr>
        <p:grpSp>
          <p:nvGrpSpPr>
            <p:cNvPr id="120" name="Group 21">
              <a:extLst>
                <a:ext uri="{FF2B5EF4-FFF2-40B4-BE49-F238E27FC236}">
                  <a16:creationId xmlns:a16="http://schemas.microsoft.com/office/drawing/2014/main" id="{E0AA13D1-CEE4-392D-407A-0F55B8CF43DC}"/>
                </a:ext>
              </a:extLst>
            </p:cNvPr>
            <p:cNvGrpSpPr>
              <a:grpSpLocks noChangeAspect="1"/>
            </p:cNvGrpSpPr>
            <p:nvPr/>
          </p:nvGrpSpPr>
          <p:grpSpPr>
            <a:xfrm>
              <a:off x="-66758" y="22427"/>
              <a:ext cx="2671224" cy="623535"/>
              <a:chOff x="-82971" y="27873"/>
              <a:chExt cx="3319946" cy="774964"/>
            </a:xfrm>
          </p:grpSpPr>
          <p:sp>
            <p:nvSpPr>
              <p:cNvPr id="122" name="Freeform 22">
                <a:extLst>
                  <a:ext uri="{FF2B5EF4-FFF2-40B4-BE49-F238E27FC236}">
                    <a16:creationId xmlns:a16="http://schemas.microsoft.com/office/drawing/2014/main" id="{4A5B830E-C4D1-D08B-B5DE-E404D0B2268C}"/>
                  </a:ext>
                </a:extLst>
              </p:cNvPr>
              <p:cNvSpPr/>
              <p:nvPr/>
            </p:nvSpPr>
            <p:spPr>
              <a:xfrm>
                <a:off x="-82971" y="27873"/>
                <a:ext cx="3140836" cy="735457"/>
              </a:xfrm>
              <a:custGeom>
                <a:avLst/>
                <a:gdLst/>
                <a:ahLst/>
                <a:cxnLst/>
                <a:rect l="l" t="t" r="r" b="b"/>
                <a:pathLst>
                  <a:path w="3140837" h="735457">
                    <a:moveTo>
                      <a:pt x="0" y="0"/>
                    </a:moveTo>
                    <a:lnTo>
                      <a:pt x="3140837" y="0"/>
                    </a:lnTo>
                    <a:lnTo>
                      <a:pt x="3140837" y="735457"/>
                    </a:lnTo>
                    <a:lnTo>
                      <a:pt x="0" y="735457"/>
                    </a:lnTo>
                    <a:close/>
                  </a:path>
                </a:pathLst>
              </a:custGeom>
              <a:solidFill>
                <a:srgbClr val="FFFFFF"/>
              </a:solidFill>
            </p:spPr>
          </p:sp>
          <p:sp>
            <p:nvSpPr>
              <p:cNvPr id="123" name="Freeform 23">
                <a:extLst>
                  <a:ext uri="{FF2B5EF4-FFF2-40B4-BE49-F238E27FC236}">
                    <a16:creationId xmlns:a16="http://schemas.microsoft.com/office/drawing/2014/main" id="{C17D64C2-B8F8-C410-466F-D158967CF823}"/>
                  </a:ext>
                </a:extLst>
              </p:cNvPr>
              <p:cNvSpPr/>
              <p:nvPr/>
            </p:nvSpPr>
            <p:spPr>
              <a:xfrm>
                <a:off x="77087" y="48331"/>
                <a:ext cx="3159888" cy="754506"/>
              </a:xfrm>
              <a:custGeom>
                <a:avLst/>
                <a:gdLst/>
                <a:ahLst/>
                <a:cxnLst/>
                <a:rect l="l" t="t" r="r" b="b"/>
                <a:pathLst>
                  <a:path w="3159887" h="754507">
                    <a:moveTo>
                      <a:pt x="9525" y="0"/>
                    </a:moveTo>
                    <a:lnTo>
                      <a:pt x="3150362" y="0"/>
                    </a:lnTo>
                    <a:cubicBezTo>
                      <a:pt x="3155569" y="0"/>
                      <a:pt x="3159887" y="4318"/>
                      <a:pt x="3159887" y="9525"/>
                    </a:cubicBezTo>
                    <a:lnTo>
                      <a:pt x="3159887" y="744982"/>
                    </a:lnTo>
                    <a:cubicBezTo>
                      <a:pt x="3159887" y="750189"/>
                      <a:pt x="3155569" y="754507"/>
                      <a:pt x="3150362" y="754507"/>
                    </a:cubicBezTo>
                    <a:lnTo>
                      <a:pt x="9525" y="754507"/>
                    </a:lnTo>
                    <a:cubicBezTo>
                      <a:pt x="4318" y="754507"/>
                      <a:pt x="0" y="750189"/>
                      <a:pt x="0" y="744982"/>
                    </a:cubicBezTo>
                    <a:lnTo>
                      <a:pt x="0" y="9525"/>
                    </a:lnTo>
                    <a:cubicBezTo>
                      <a:pt x="0" y="4318"/>
                      <a:pt x="4318" y="0"/>
                      <a:pt x="9525" y="0"/>
                    </a:cubicBezTo>
                    <a:moveTo>
                      <a:pt x="9525" y="19050"/>
                    </a:moveTo>
                    <a:lnTo>
                      <a:pt x="9525" y="9525"/>
                    </a:lnTo>
                    <a:lnTo>
                      <a:pt x="19050" y="9525"/>
                    </a:lnTo>
                    <a:lnTo>
                      <a:pt x="19050" y="744982"/>
                    </a:lnTo>
                    <a:lnTo>
                      <a:pt x="9525" y="744982"/>
                    </a:lnTo>
                    <a:lnTo>
                      <a:pt x="9525" y="735457"/>
                    </a:lnTo>
                    <a:lnTo>
                      <a:pt x="3150362" y="735457"/>
                    </a:lnTo>
                    <a:lnTo>
                      <a:pt x="3150362" y="744982"/>
                    </a:lnTo>
                    <a:lnTo>
                      <a:pt x="3140837" y="744982"/>
                    </a:lnTo>
                    <a:lnTo>
                      <a:pt x="3140837" y="9525"/>
                    </a:lnTo>
                    <a:lnTo>
                      <a:pt x="3150362" y="9525"/>
                    </a:lnTo>
                    <a:lnTo>
                      <a:pt x="3150362" y="19050"/>
                    </a:lnTo>
                    <a:lnTo>
                      <a:pt x="9525" y="19050"/>
                    </a:lnTo>
                    <a:close/>
                  </a:path>
                </a:pathLst>
              </a:custGeom>
              <a:solidFill>
                <a:srgbClr val="F37321"/>
              </a:solidFill>
            </p:spPr>
          </p:sp>
        </p:grpSp>
        <p:sp>
          <p:nvSpPr>
            <p:cNvPr id="121" name="TextBox 120">
              <a:extLst>
                <a:ext uri="{FF2B5EF4-FFF2-40B4-BE49-F238E27FC236}">
                  <a16:creationId xmlns:a16="http://schemas.microsoft.com/office/drawing/2014/main" id="{01786257-3A2F-513C-7F69-FA196EEC5411}"/>
                </a:ext>
              </a:extLst>
            </p:cNvPr>
            <p:cNvSpPr txBox="1"/>
            <p:nvPr/>
          </p:nvSpPr>
          <p:spPr>
            <a:xfrm>
              <a:off x="118556" y="77608"/>
              <a:ext cx="2290004" cy="479460"/>
            </a:xfrm>
            <a:prstGeom prst="rect">
              <a:avLst/>
            </a:prstGeom>
          </p:spPr>
          <p:txBody>
            <a:bodyPr lIns="0" tIns="0" rIns="0" bIns="0" rtlCol="0" anchor="t">
              <a:spAutoFit/>
            </a:bodyPr>
            <a:lstStyle/>
            <a:p>
              <a:pPr algn="ctr">
                <a:lnSpc>
                  <a:spcPts val="2027"/>
                </a:lnSpc>
              </a:pPr>
              <a:r>
                <a:rPr lang="en-US" sz="1400" spc="-67" dirty="0">
                  <a:solidFill>
                    <a:srgbClr val="F37321"/>
                  </a:solidFill>
                  <a:latin typeface="Barlow SemiCondensed"/>
                </a:rPr>
                <a:t>HATI IP core</a:t>
              </a:r>
            </a:p>
          </p:txBody>
        </p:sp>
      </p:grpSp>
      <p:pic>
        <p:nvPicPr>
          <p:cNvPr id="28" name="Picture 25">
            <a:extLst>
              <a:ext uri="{FF2B5EF4-FFF2-40B4-BE49-F238E27FC236}">
                <a16:creationId xmlns:a16="http://schemas.microsoft.com/office/drawing/2014/main" id="{0CCFBAB0-1697-FCB0-D3BB-962F88E705AC}"/>
              </a:ext>
            </a:extLst>
          </p:cNvPr>
          <p:cNvPicPr>
            <a:picLocks noChangeAspect="1"/>
          </p:cNvPicPr>
          <p:nvPr/>
        </p:nvPicPr>
        <p:blipFill>
          <a:blip r:embed="rId5"/>
          <a:srcRect r="585" b="714"/>
          <a:stretch>
            <a:fillRect/>
          </a:stretch>
        </p:blipFill>
        <p:spPr>
          <a:xfrm>
            <a:off x="2291624" y="2069800"/>
            <a:ext cx="1048832" cy="399989"/>
          </a:xfrm>
          <a:prstGeom prst="rect">
            <a:avLst/>
          </a:prstGeom>
        </p:spPr>
      </p:pic>
      <p:pic>
        <p:nvPicPr>
          <p:cNvPr id="22" name="Picture 19">
            <a:extLst>
              <a:ext uri="{FF2B5EF4-FFF2-40B4-BE49-F238E27FC236}">
                <a16:creationId xmlns:a16="http://schemas.microsoft.com/office/drawing/2014/main" id="{BEB7AABE-C4FB-39FA-D4A5-36BD3BCFA074}"/>
              </a:ext>
            </a:extLst>
          </p:cNvPr>
          <p:cNvPicPr>
            <a:picLocks noChangeAspect="1"/>
          </p:cNvPicPr>
          <p:nvPr/>
        </p:nvPicPr>
        <p:blipFill>
          <a:blip r:embed="rId6"/>
          <a:srcRect r="833" b="820"/>
          <a:stretch>
            <a:fillRect/>
          </a:stretch>
        </p:blipFill>
        <p:spPr>
          <a:xfrm>
            <a:off x="7949983" y="4339023"/>
            <a:ext cx="558525" cy="459493"/>
          </a:xfrm>
          <a:prstGeom prst="rect">
            <a:avLst/>
          </a:prstGeom>
        </p:spPr>
      </p:pic>
      <p:pic>
        <p:nvPicPr>
          <p:cNvPr id="16" name="Picture 13">
            <a:extLst>
              <a:ext uri="{FF2B5EF4-FFF2-40B4-BE49-F238E27FC236}">
                <a16:creationId xmlns:a16="http://schemas.microsoft.com/office/drawing/2014/main" id="{9A5A0BF3-C7DC-3289-B1F5-5822BFBD3E2D}"/>
              </a:ext>
            </a:extLst>
          </p:cNvPr>
          <p:cNvPicPr>
            <a:picLocks noChangeAspect="1"/>
          </p:cNvPicPr>
          <p:nvPr/>
        </p:nvPicPr>
        <p:blipFill>
          <a:blip r:embed="rId7"/>
          <a:srcRect r="5762" b="1051"/>
          <a:stretch>
            <a:fillRect/>
          </a:stretch>
        </p:blipFill>
        <p:spPr>
          <a:xfrm>
            <a:off x="7853421" y="3146989"/>
            <a:ext cx="666904" cy="589682"/>
          </a:xfrm>
          <a:prstGeom prst="rect">
            <a:avLst/>
          </a:prstGeom>
        </p:spPr>
      </p:pic>
      <p:pic>
        <p:nvPicPr>
          <p:cNvPr id="56" name="Picture 53">
            <a:extLst>
              <a:ext uri="{FF2B5EF4-FFF2-40B4-BE49-F238E27FC236}">
                <a16:creationId xmlns:a16="http://schemas.microsoft.com/office/drawing/2014/main" id="{6EBE18EC-EBCC-05B5-F9CB-22066B9F3931}"/>
              </a:ext>
            </a:extLst>
          </p:cNvPr>
          <p:cNvPicPr>
            <a:picLocks noChangeAspect="1"/>
          </p:cNvPicPr>
          <p:nvPr/>
        </p:nvPicPr>
        <p:blipFill>
          <a:blip r:embed="rId8"/>
          <a:srcRect r="3237" b="1213"/>
          <a:stretch>
            <a:fillRect/>
          </a:stretch>
        </p:blipFill>
        <p:spPr>
          <a:xfrm>
            <a:off x="7824805" y="2401189"/>
            <a:ext cx="967996" cy="743626"/>
          </a:xfrm>
          <a:prstGeom prst="rect">
            <a:avLst/>
          </a:prstGeom>
        </p:spPr>
      </p:pic>
      <p:pic>
        <p:nvPicPr>
          <p:cNvPr id="62" name="Picture 59">
            <a:extLst>
              <a:ext uri="{FF2B5EF4-FFF2-40B4-BE49-F238E27FC236}">
                <a16:creationId xmlns:a16="http://schemas.microsoft.com/office/drawing/2014/main" id="{D581A229-3C45-6495-F602-42DEA7A7C953}"/>
              </a:ext>
            </a:extLst>
          </p:cNvPr>
          <p:cNvPicPr>
            <a:picLocks noChangeAspect="1"/>
          </p:cNvPicPr>
          <p:nvPr/>
        </p:nvPicPr>
        <p:blipFill>
          <a:blip r:embed="rId9"/>
          <a:srcRect r="20657" b="1084"/>
          <a:stretch>
            <a:fillRect/>
          </a:stretch>
        </p:blipFill>
        <p:spPr>
          <a:xfrm>
            <a:off x="7916904" y="3772065"/>
            <a:ext cx="558524" cy="449229"/>
          </a:xfrm>
          <a:prstGeom prst="rect">
            <a:avLst/>
          </a:prstGeom>
        </p:spPr>
      </p:pic>
      <p:grpSp>
        <p:nvGrpSpPr>
          <p:cNvPr id="126" name="Group 31">
            <a:extLst>
              <a:ext uri="{FF2B5EF4-FFF2-40B4-BE49-F238E27FC236}">
                <a16:creationId xmlns:a16="http://schemas.microsoft.com/office/drawing/2014/main" id="{72F6F9B1-B8CD-C06A-E91D-A82BB798DA1C}"/>
              </a:ext>
            </a:extLst>
          </p:cNvPr>
          <p:cNvGrpSpPr/>
          <p:nvPr/>
        </p:nvGrpSpPr>
        <p:grpSpPr>
          <a:xfrm>
            <a:off x="3650380" y="1094725"/>
            <a:ext cx="1811477" cy="480889"/>
            <a:chOff x="-5109" y="-5109"/>
            <a:chExt cx="3648992" cy="767707"/>
          </a:xfrm>
        </p:grpSpPr>
        <p:grpSp>
          <p:nvGrpSpPr>
            <p:cNvPr id="127" name="Group 32">
              <a:extLst>
                <a:ext uri="{FF2B5EF4-FFF2-40B4-BE49-F238E27FC236}">
                  <a16:creationId xmlns:a16="http://schemas.microsoft.com/office/drawing/2014/main" id="{693B8A9E-455B-4715-1AEA-468A8E679DE3}"/>
                </a:ext>
              </a:extLst>
            </p:cNvPr>
            <p:cNvGrpSpPr>
              <a:grpSpLocks noChangeAspect="1"/>
            </p:cNvGrpSpPr>
            <p:nvPr/>
          </p:nvGrpSpPr>
          <p:grpSpPr>
            <a:xfrm>
              <a:off x="-5109" y="-5109"/>
              <a:ext cx="3648992" cy="767707"/>
              <a:chOff x="-6350" y="-6350"/>
              <a:chExt cx="4535170" cy="954149"/>
            </a:xfrm>
          </p:grpSpPr>
          <p:sp>
            <p:nvSpPr>
              <p:cNvPr id="129" name="Freeform 33">
                <a:extLst>
                  <a:ext uri="{FF2B5EF4-FFF2-40B4-BE49-F238E27FC236}">
                    <a16:creationId xmlns:a16="http://schemas.microsoft.com/office/drawing/2014/main" id="{3CB49004-C435-3CD6-8AED-764EB07157B3}"/>
                  </a:ext>
                </a:extLst>
              </p:cNvPr>
              <p:cNvSpPr/>
              <p:nvPr/>
            </p:nvSpPr>
            <p:spPr>
              <a:xfrm>
                <a:off x="-3" y="55244"/>
                <a:ext cx="4522469" cy="892555"/>
              </a:xfrm>
              <a:custGeom>
                <a:avLst/>
                <a:gdLst/>
                <a:ahLst/>
                <a:cxnLst/>
                <a:rect l="l" t="t" r="r" b="b"/>
                <a:pathLst>
                  <a:path w="4522470" h="892556">
                    <a:moveTo>
                      <a:pt x="0" y="0"/>
                    </a:moveTo>
                    <a:lnTo>
                      <a:pt x="4522470" y="0"/>
                    </a:lnTo>
                    <a:lnTo>
                      <a:pt x="4522470" y="892556"/>
                    </a:lnTo>
                    <a:lnTo>
                      <a:pt x="0" y="892556"/>
                    </a:lnTo>
                    <a:close/>
                  </a:path>
                </a:pathLst>
              </a:custGeom>
              <a:solidFill>
                <a:srgbClr val="FFFFFF"/>
              </a:solidFill>
            </p:spPr>
            <p:txBody>
              <a:bodyPr/>
              <a:lstStyle/>
              <a:p>
                <a:pPr algn="ctr"/>
                <a:r>
                  <a:rPr kumimoji="0" lang="en-US" sz="1400" b="1" i="0" u="none" strike="noStrike" kern="1200" cap="none" spc="0" normalizeH="0" baseline="0" noProof="0" dirty="0">
                    <a:ln>
                      <a:noFill/>
                    </a:ln>
                    <a:solidFill>
                      <a:srgbClr val="3B87CC"/>
                    </a:solidFill>
                    <a:effectLst/>
                    <a:uLnTx/>
                    <a:uFillTx/>
                    <a:latin typeface="Segoe UI"/>
                    <a:ea typeface="+mn-ea"/>
                    <a:cs typeface="Arial" pitchFamily="34" charset="0"/>
                  </a:rPr>
                  <a:t>Distribution layer</a:t>
                </a:r>
                <a:endParaRPr lang="en-US" sz="1400" dirty="0"/>
              </a:p>
              <a:p>
                <a:endParaRPr lang="en-US" dirty="0"/>
              </a:p>
            </p:txBody>
          </p:sp>
          <p:sp>
            <p:nvSpPr>
              <p:cNvPr id="130" name="Freeform 34">
                <a:extLst>
                  <a:ext uri="{FF2B5EF4-FFF2-40B4-BE49-F238E27FC236}">
                    <a16:creationId xmlns:a16="http://schemas.microsoft.com/office/drawing/2014/main" id="{BC6B6402-4D7A-F1F8-013B-2AA7BA73F5F0}"/>
                  </a:ext>
                </a:extLst>
              </p:cNvPr>
              <p:cNvSpPr/>
              <p:nvPr/>
            </p:nvSpPr>
            <p:spPr>
              <a:xfrm>
                <a:off x="-6350" y="-6350"/>
                <a:ext cx="4535170" cy="905256"/>
              </a:xfrm>
              <a:custGeom>
                <a:avLst/>
                <a:gdLst/>
                <a:ahLst/>
                <a:cxnLst/>
                <a:rect l="l" t="t" r="r" b="b"/>
                <a:pathLst>
                  <a:path w="4535170" h="905256">
                    <a:moveTo>
                      <a:pt x="6350" y="0"/>
                    </a:moveTo>
                    <a:lnTo>
                      <a:pt x="4528820" y="0"/>
                    </a:lnTo>
                    <a:cubicBezTo>
                      <a:pt x="4532376" y="0"/>
                      <a:pt x="4535170" y="2794"/>
                      <a:pt x="4535170" y="6350"/>
                    </a:cubicBezTo>
                    <a:lnTo>
                      <a:pt x="4535170" y="898906"/>
                    </a:lnTo>
                    <a:cubicBezTo>
                      <a:pt x="4535170" y="902462"/>
                      <a:pt x="4532376" y="905256"/>
                      <a:pt x="4528820" y="905256"/>
                    </a:cubicBezTo>
                    <a:lnTo>
                      <a:pt x="6350" y="905256"/>
                    </a:lnTo>
                    <a:cubicBezTo>
                      <a:pt x="2794" y="905256"/>
                      <a:pt x="0" y="902462"/>
                      <a:pt x="0" y="898906"/>
                    </a:cubicBezTo>
                    <a:lnTo>
                      <a:pt x="0" y="6350"/>
                    </a:lnTo>
                    <a:cubicBezTo>
                      <a:pt x="0" y="2794"/>
                      <a:pt x="2794" y="0"/>
                      <a:pt x="6350" y="0"/>
                    </a:cubicBezTo>
                    <a:moveTo>
                      <a:pt x="6350" y="12700"/>
                    </a:moveTo>
                    <a:lnTo>
                      <a:pt x="6350" y="6350"/>
                    </a:lnTo>
                    <a:lnTo>
                      <a:pt x="12700" y="6350"/>
                    </a:lnTo>
                    <a:lnTo>
                      <a:pt x="12700" y="898906"/>
                    </a:lnTo>
                    <a:lnTo>
                      <a:pt x="6350" y="898906"/>
                    </a:lnTo>
                    <a:lnTo>
                      <a:pt x="6350" y="892556"/>
                    </a:lnTo>
                    <a:lnTo>
                      <a:pt x="4528820" y="892556"/>
                    </a:lnTo>
                    <a:lnTo>
                      <a:pt x="4528820" y="898906"/>
                    </a:lnTo>
                    <a:lnTo>
                      <a:pt x="4522470" y="898906"/>
                    </a:lnTo>
                    <a:lnTo>
                      <a:pt x="4522470" y="6350"/>
                    </a:lnTo>
                    <a:lnTo>
                      <a:pt x="4528820" y="6350"/>
                    </a:lnTo>
                    <a:lnTo>
                      <a:pt x="4528820" y="12700"/>
                    </a:lnTo>
                    <a:lnTo>
                      <a:pt x="6350" y="12700"/>
                    </a:lnTo>
                    <a:close/>
                  </a:path>
                </a:pathLst>
              </a:custGeom>
              <a:solidFill>
                <a:srgbClr val="1F4384"/>
              </a:solidFill>
            </p:spPr>
          </p:sp>
        </p:grpSp>
        <p:sp>
          <p:nvSpPr>
            <p:cNvPr id="128" name="TextBox 127">
              <a:extLst>
                <a:ext uri="{FF2B5EF4-FFF2-40B4-BE49-F238E27FC236}">
                  <a16:creationId xmlns:a16="http://schemas.microsoft.com/office/drawing/2014/main" id="{06B7883F-38CD-71AC-A659-744FCB423BE1}"/>
                </a:ext>
              </a:extLst>
            </p:cNvPr>
            <p:cNvSpPr txBox="1"/>
            <p:nvPr/>
          </p:nvSpPr>
          <p:spPr>
            <a:xfrm>
              <a:off x="118536" y="52286"/>
              <a:ext cx="3401699" cy="538021"/>
            </a:xfrm>
            <a:prstGeom prst="rect">
              <a:avLst/>
            </a:prstGeom>
          </p:spPr>
          <p:txBody>
            <a:bodyPr lIns="0" tIns="0" rIns="0" bIns="0" rtlCol="0" anchor="t">
              <a:spAutoFit/>
            </a:bodyPr>
            <a:lstStyle/>
            <a:p>
              <a:pPr algn="ctr">
                <a:lnSpc>
                  <a:spcPts val="2800"/>
                </a:lnSpc>
              </a:pPr>
              <a:endParaRPr lang="en-US" sz="2000" spc="-92" dirty="0">
                <a:solidFill>
                  <a:srgbClr val="1F4384"/>
                </a:solidFill>
                <a:latin typeface="Barlow SemiCondensed"/>
              </a:endParaRPr>
            </a:p>
          </p:txBody>
        </p:sp>
      </p:grpSp>
      <p:grpSp>
        <p:nvGrpSpPr>
          <p:cNvPr id="131" name="Group 31">
            <a:extLst>
              <a:ext uri="{FF2B5EF4-FFF2-40B4-BE49-F238E27FC236}">
                <a16:creationId xmlns:a16="http://schemas.microsoft.com/office/drawing/2014/main" id="{ED533398-DE4F-9D71-EA0C-079BF1D9CA11}"/>
              </a:ext>
            </a:extLst>
          </p:cNvPr>
          <p:cNvGrpSpPr/>
          <p:nvPr/>
        </p:nvGrpSpPr>
        <p:grpSpPr>
          <a:xfrm>
            <a:off x="6409853" y="1091453"/>
            <a:ext cx="1811477" cy="480889"/>
            <a:chOff x="-5109" y="-5109"/>
            <a:chExt cx="3648992" cy="767707"/>
          </a:xfrm>
        </p:grpSpPr>
        <p:grpSp>
          <p:nvGrpSpPr>
            <p:cNvPr id="132" name="Group 32">
              <a:extLst>
                <a:ext uri="{FF2B5EF4-FFF2-40B4-BE49-F238E27FC236}">
                  <a16:creationId xmlns:a16="http://schemas.microsoft.com/office/drawing/2014/main" id="{400C3A51-5614-54C8-CCE9-5D2EA26D0081}"/>
                </a:ext>
              </a:extLst>
            </p:cNvPr>
            <p:cNvGrpSpPr>
              <a:grpSpLocks noChangeAspect="1"/>
            </p:cNvGrpSpPr>
            <p:nvPr/>
          </p:nvGrpSpPr>
          <p:grpSpPr>
            <a:xfrm>
              <a:off x="-5109" y="-5109"/>
              <a:ext cx="3648992" cy="767707"/>
              <a:chOff x="-6350" y="-6350"/>
              <a:chExt cx="4535170" cy="954149"/>
            </a:xfrm>
          </p:grpSpPr>
          <p:sp>
            <p:nvSpPr>
              <p:cNvPr id="134" name="Freeform 33">
                <a:extLst>
                  <a:ext uri="{FF2B5EF4-FFF2-40B4-BE49-F238E27FC236}">
                    <a16:creationId xmlns:a16="http://schemas.microsoft.com/office/drawing/2014/main" id="{A5EB6F8F-1563-58D7-150E-00FF8AD603D6}"/>
                  </a:ext>
                </a:extLst>
              </p:cNvPr>
              <p:cNvSpPr/>
              <p:nvPr/>
            </p:nvSpPr>
            <p:spPr>
              <a:xfrm>
                <a:off x="-3" y="55244"/>
                <a:ext cx="4522469" cy="892555"/>
              </a:xfrm>
              <a:custGeom>
                <a:avLst/>
                <a:gdLst/>
                <a:ahLst/>
                <a:cxnLst/>
                <a:rect l="l" t="t" r="r" b="b"/>
                <a:pathLst>
                  <a:path w="4522470" h="892556">
                    <a:moveTo>
                      <a:pt x="0" y="0"/>
                    </a:moveTo>
                    <a:lnTo>
                      <a:pt x="4522470" y="0"/>
                    </a:lnTo>
                    <a:lnTo>
                      <a:pt x="4522470" y="892556"/>
                    </a:lnTo>
                    <a:lnTo>
                      <a:pt x="0" y="892556"/>
                    </a:lnTo>
                    <a:close/>
                  </a:path>
                </a:pathLst>
              </a:custGeom>
              <a:solidFill>
                <a:srgbClr val="FFFFFF"/>
              </a:solidFill>
            </p:spPr>
            <p:txBody>
              <a:bodyPr/>
              <a:lstStyle/>
              <a:p>
                <a:pPr algn="ctr"/>
                <a:r>
                  <a:rPr kumimoji="0" lang="en-US" sz="1400" b="1" i="0" u="none" strike="noStrike" kern="1200" cap="none" spc="0" normalizeH="0" baseline="0" noProof="0" dirty="0">
                    <a:ln>
                      <a:noFill/>
                    </a:ln>
                    <a:solidFill>
                      <a:srgbClr val="3B87CC"/>
                    </a:solidFill>
                    <a:effectLst/>
                    <a:uLnTx/>
                    <a:uFillTx/>
                    <a:latin typeface="Segoe UI"/>
                    <a:ea typeface="+mn-ea"/>
                    <a:cs typeface="Arial" pitchFamily="34" charset="0"/>
                  </a:rPr>
                  <a:t>End nodes</a:t>
                </a:r>
                <a:endParaRPr lang="en-US" sz="1400" dirty="0"/>
              </a:p>
              <a:p>
                <a:endParaRPr lang="en-US" dirty="0"/>
              </a:p>
            </p:txBody>
          </p:sp>
          <p:sp>
            <p:nvSpPr>
              <p:cNvPr id="135" name="Freeform 34">
                <a:extLst>
                  <a:ext uri="{FF2B5EF4-FFF2-40B4-BE49-F238E27FC236}">
                    <a16:creationId xmlns:a16="http://schemas.microsoft.com/office/drawing/2014/main" id="{7F047515-63AB-4AC6-C658-5C8CEF0E4E9D}"/>
                  </a:ext>
                </a:extLst>
              </p:cNvPr>
              <p:cNvSpPr/>
              <p:nvPr/>
            </p:nvSpPr>
            <p:spPr>
              <a:xfrm>
                <a:off x="-6350" y="-6350"/>
                <a:ext cx="4535170" cy="905256"/>
              </a:xfrm>
              <a:custGeom>
                <a:avLst/>
                <a:gdLst/>
                <a:ahLst/>
                <a:cxnLst/>
                <a:rect l="l" t="t" r="r" b="b"/>
                <a:pathLst>
                  <a:path w="4535170" h="905256">
                    <a:moveTo>
                      <a:pt x="6350" y="0"/>
                    </a:moveTo>
                    <a:lnTo>
                      <a:pt x="4528820" y="0"/>
                    </a:lnTo>
                    <a:cubicBezTo>
                      <a:pt x="4532376" y="0"/>
                      <a:pt x="4535170" y="2794"/>
                      <a:pt x="4535170" y="6350"/>
                    </a:cubicBezTo>
                    <a:lnTo>
                      <a:pt x="4535170" y="898906"/>
                    </a:lnTo>
                    <a:cubicBezTo>
                      <a:pt x="4535170" y="902462"/>
                      <a:pt x="4532376" y="905256"/>
                      <a:pt x="4528820" y="905256"/>
                    </a:cubicBezTo>
                    <a:lnTo>
                      <a:pt x="6350" y="905256"/>
                    </a:lnTo>
                    <a:cubicBezTo>
                      <a:pt x="2794" y="905256"/>
                      <a:pt x="0" y="902462"/>
                      <a:pt x="0" y="898906"/>
                    </a:cubicBezTo>
                    <a:lnTo>
                      <a:pt x="0" y="6350"/>
                    </a:lnTo>
                    <a:cubicBezTo>
                      <a:pt x="0" y="2794"/>
                      <a:pt x="2794" y="0"/>
                      <a:pt x="6350" y="0"/>
                    </a:cubicBezTo>
                    <a:moveTo>
                      <a:pt x="6350" y="12700"/>
                    </a:moveTo>
                    <a:lnTo>
                      <a:pt x="6350" y="6350"/>
                    </a:lnTo>
                    <a:lnTo>
                      <a:pt x="12700" y="6350"/>
                    </a:lnTo>
                    <a:lnTo>
                      <a:pt x="12700" y="898906"/>
                    </a:lnTo>
                    <a:lnTo>
                      <a:pt x="6350" y="898906"/>
                    </a:lnTo>
                    <a:lnTo>
                      <a:pt x="6350" y="892556"/>
                    </a:lnTo>
                    <a:lnTo>
                      <a:pt x="4528820" y="892556"/>
                    </a:lnTo>
                    <a:lnTo>
                      <a:pt x="4528820" y="898906"/>
                    </a:lnTo>
                    <a:lnTo>
                      <a:pt x="4522470" y="898906"/>
                    </a:lnTo>
                    <a:lnTo>
                      <a:pt x="4522470" y="6350"/>
                    </a:lnTo>
                    <a:lnTo>
                      <a:pt x="4528820" y="6350"/>
                    </a:lnTo>
                    <a:lnTo>
                      <a:pt x="4528820" y="12700"/>
                    </a:lnTo>
                    <a:lnTo>
                      <a:pt x="6350" y="12700"/>
                    </a:lnTo>
                    <a:close/>
                  </a:path>
                </a:pathLst>
              </a:custGeom>
              <a:solidFill>
                <a:srgbClr val="1F4384"/>
              </a:solidFill>
            </p:spPr>
          </p:sp>
        </p:grpSp>
        <p:sp>
          <p:nvSpPr>
            <p:cNvPr id="133" name="TextBox 132">
              <a:extLst>
                <a:ext uri="{FF2B5EF4-FFF2-40B4-BE49-F238E27FC236}">
                  <a16:creationId xmlns:a16="http://schemas.microsoft.com/office/drawing/2014/main" id="{9E9C5D0A-F25A-9ED0-B1E7-789A9B7F50D7}"/>
                </a:ext>
              </a:extLst>
            </p:cNvPr>
            <p:cNvSpPr txBox="1"/>
            <p:nvPr/>
          </p:nvSpPr>
          <p:spPr>
            <a:xfrm>
              <a:off x="118536" y="52286"/>
              <a:ext cx="3401699" cy="538021"/>
            </a:xfrm>
            <a:prstGeom prst="rect">
              <a:avLst/>
            </a:prstGeom>
          </p:spPr>
          <p:txBody>
            <a:bodyPr lIns="0" tIns="0" rIns="0" bIns="0" rtlCol="0" anchor="t">
              <a:spAutoFit/>
            </a:bodyPr>
            <a:lstStyle/>
            <a:p>
              <a:pPr algn="ctr">
                <a:lnSpc>
                  <a:spcPts val="2800"/>
                </a:lnSpc>
              </a:pPr>
              <a:endParaRPr lang="en-US" sz="2000" spc="-92" dirty="0">
                <a:solidFill>
                  <a:srgbClr val="1F4384"/>
                </a:solidFill>
                <a:latin typeface="Barlow SemiCondensed"/>
              </a:endParaRPr>
            </a:p>
          </p:txBody>
        </p:sp>
      </p:grpSp>
      <p:sp>
        <p:nvSpPr>
          <p:cNvPr id="136" name="Footer Placeholder 135">
            <a:extLst>
              <a:ext uri="{FF2B5EF4-FFF2-40B4-BE49-F238E27FC236}">
                <a16:creationId xmlns:a16="http://schemas.microsoft.com/office/drawing/2014/main" id="{9DEB4A87-46BB-DC72-0F67-8DA105289E50}"/>
              </a:ext>
            </a:extLst>
          </p:cNvPr>
          <p:cNvSpPr>
            <a:spLocks noGrp="1"/>
          </p:cNvSpPr>
          <p:nvPr>
            <p:ph type="ftr" sz="quarter" idx="3"/>
          </p:nvPr>
        </p:nvSpPr>
        <p:spPr/>
        <p:txBody>
          <a:bodyPr/>
          <a:lstStyle/>
          <a:p>
            <a:r>
              <a:rPr lang="en-US"/>
              <a:t>Application Engineering / SED Spain / 14/03/2023</a:t>
            </a:r>
            <a:endParaRPr lang="fr-FR" dirty="0"/>
          </a:p>
        </p:txBody>
      </p:sp>
    </p:spTree>
    <p:extLst>
      <p:ext uri="{BB962C8B-B14F-4D97-AF65-F5344CB8AC3E}">
        <p14:creationId xmlns:p14="http://schemas.microsoft.com/office/powerpoint/2010/main" val="3728075778"/>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8197C44-4A09-D219-7934-E9D99F9D4D2B}"/>
              </a:ext>
            </a:extLst>
          </p:cNvPr>
          <p:cNvSpPr>
            <a:spLocks noGrp="1"/>
          </p:cNvSpPr>
          <p:nvPr>
            <p:ph type="body" sz="quarter" idx="11"/>
          </p:nvPr>
        </p:nvSpPr>
        <p:spPr/>
        <p:txBody>
          <a:bodyPr/>
          <a:lstStyle/>
          <a:p>
            <a:endParaRPr lang="en-US" dirty="0"/>
          </a:p>
          <a:p>
            <a:endParaRPr lang="en-US" dirty="0"/>
          </a:p>
          <a:p>
            <a:r>
              <a:rPr lang="en-US" dirty="0"/>
              <a:t>Z family devices</a:t>
            </a:r>
          </a:p>
          <a:p>
            <a:pPr lvl="1"/>
            <a:r>
              <a:rPr lang="en-US" dirty="0"/>
              <a:t>Proprietary solution (PPSI stack is open)</a:t>
            </a:r>
          </a:p>
          <a:p>
            <a:pPr lvl="1"/>
            <a:r>
              <a:rPr lang="en-US" dirty="0"/>
              <a:t>Multiple form-factors on a single solution</a:t>
            </a:r>
          </a:p>
          <a:p>
            <a:pPr lvl="1"/>
            <a:r>
              <a:rPr lang="en-US" dirty="0"/>
              <a:t>Shared OS, timing stack and tools</a:t>
            </a:r>
          </a:p>
          <a:p>
            <a:pPr lvl="1"/>
            <a:r>
              <a:rPr lang="en-US" dirty="0"/>
              <a:t>Flexible and extensible using pluggable expansion boards and software licenses</a:t>
            </a:r>
          </a:p>
        </p:txBody>
      </p:sp>
      <p:sp>
        <p:nvSpPr>
          <p:cNvPr id="4" name="Title 3">
            <a:extLst>
              <a:ext uri="{FF2B5EF4-FFF2-40B4-BE49-F238E27FC236}">
                <a16:creationId xmlns:a16="http://schemas.microsoft.com/office/drawing/2014/main" id="{519A2491-1B42-9FD1-3F0B-FAF8DED33B13}"/>
              </a:ext>
            </a:extLst>
          </p:cNvPr>
          <p:cNvSpPr>
            <a:spLocks noGrp="1"/>
          </p:cNvSpPr>
          <p:nvPr>
            <p:ph type="title"/>
          </p:nvPr>
        </p:nvSpPr>
        <p:spPr/>
        <p:txBody>
          <a:bodyPr/>
          <a:lstStyle/>
          <a:p>
            <a:r>
              <a:rPr lang="en-US" dirty="0"/>
              <a:t>Our focus: WRZ family</a:t>
            </a:r>
          </a:p>
        </p:txBody>
      </p:sp>
      <p:sp>
        <p:nvSpPr>
          <p:cNvPr id="5" name="Footer Placeholder 4">
            <a:extLst>
              <a:ext uri="{FF2B5EF4-FFF2-40B4-BE49-F238E27FC236}">
                <a16:creationId xmlns:a16="http://schemas.microsoft.com/office/drawing/2014/main" id="{96E2C3C1-5839-B3B1-71B1-14668C09FB45}"/>
              </a:ext>
            </a:extLst>
          </p:cNvPr>
          <p:cNvSpPr>
            <a:spLocks noGrp="1"/>
          </p:cNvSpPr>
          <p:nvPr>
            <p:ph type="ftr" sz="quarter" idx="3"/>
          </p:nvPr>
        </p:nvSpPr>
        <p:spPr/>
        <p:txBody>
          <a:bodyPr/>
          <a:lstStyle/>
          <a:p>
            <a:r>
              <a:rPr lang="en-US"/>
              <a:t>Application Engineering / SED Spain / 14/03/2023</a:t>
            </a:r>
            <a:endParaRPr lang="fr-FR" dirty="0"/>
          </a:p>
        </p:txBody>
      </p:sp>
      <p:sp>
        <p:nvSpPr>
          <p:cNvPr id="6" name="Rectangle 5">
            <a:extLst>
              <a:ext uri="{FF2B5EF4-FFF2-40B4-BE49-F238E27FC236}">
                <a16:creationId xmlns:a16="http://schemas.microsoft.com/office/drawing/2014/main" id="{A8FD7F64-698C-FC29-AA94-E967FC1B1C38}"/>
              </a:ext>
            </a:extLst>
          </p:cNvPr>
          <p:cNvSpPr/>
          <p:nvPr/>
        </p:nvSpPr>
        <p:spPr>
          <a:xfrm>
            <a:off x="4882471" y="3599785"/>
            <a:ext cx="3926423" cy="646331"/>
          </a:xfrm>
          <a:prstGeom prst="rect">
            <a:avLst/>
          </a:prstGeom>
          <a:gradFill>
            <a:gsLst>
              <a:gs pos="0">
                <a:schemeClr val="accent5"/>
              </a:gs>
              <a:gs pos="100000">
                <a:schemeClr val="accent4"/>
              </a:gs>
            </a:gsLst>
            <a:lin ang="0" scaled="0"/>
          </a:gradFill>
          <a:ln w="12700" cap="flat" cmpd="sng" algn="ctr">
            <a:noFill/>
            <a:prstDash val="solid"/>
            <a:miter lim="800000"/>
          </a:ln>
          <a:effectLst/>
        </p:spPr>
        <p:txBody>
          <a:bodyPr wrap="square" rtlCol="0" anchor="b">
            <a:spAutoFit/>
          </a:bodyPr>
          <a:lstStyle/>
          <a:p>
            <a:pPr algn="just"/>
            <a:r>
              <a:rPr lang="en-US" sz="1200" dirty="0">
                <a:solidFill>
                  <a:schemeClr val="bg1"/>
                </a:solidFill>
              </a:rPr>
              <a:t>Main target market: Finance &amp; Datacenters, ADG</a:t>
            </a:r>
          </a:p>
          <a:p>
            <a:pPr algn="just"/>
            <a:r>
              <a:rPr lang="en-US" sz="1200" dirty="0">
                <a:solidFill>
                  <a:schemeClr val="bg1"/>
                </a:solidFill>
              </a:rPr>
              <a:t>High performance and flexibility on a multidevice software platform</a:t>
            </a:r>
          </a:p>
        </p:txBody>
      </p:sp>
      <p:pic>
        <p:nvPicPr>
          <p:cNvPr id="8" name="Google Shape;375;p77">
            <a:extLst>
              <a:ext uri="{FF2B5EF4-FFF2-40B4-BE49-F238E27FC236}">
                <a16:creationId xmlns:a16="http://schemas.microsoft.com/office/drawing/2014/main" id="{FCA81F1E-5B68-E61D-1233-BF35680FC834}"/>
              </a:ext>
            </a:extLst>
          </p:cNvPr>
          <p:cNvPicPr preferRelativeResize="0"/>
          <p:nvPr/>
        </p:nvPicPr>
        <p:blipFill rotWithShape="1">
          <a:blip r:embed="rId2">
            <a:alphaModFix/>
          </a:blip>
          <a:srcRect t="31471" b="23390"/>
          <a:stretch/>
        </p:blipFill>
        <p:spPr>
          <a:xfrm>
            <a:off x="0" y="3455142"/>
            <a:ext cx="2515344" cy="600177"/>
          </a:xfrm>
          <a:prstGeom prst="rect">
            <a:avLst/>
          </a:prstGeom>
          <a:noFill/>
          <a:ln>
            <a:noFill/>
          </a:ln>
        </p:spPr>
      </p:pic>
      <p:grpSp>
        <p:nvGrpSpPr>
          <p:cNvPr id="10" name="Group 20">
            <a:extLst>
              <a:ext uri="{FF2B5EF4-FFF2-40B4-BE49-F238E27FC236}">
                <a16:creationId xmlns:a16="http://schemas.microsoft.com/office/drawing/2014/main" id="{B66F6974-D83A-1B36-DC9E-A513384E9819}"/>
              </a:ext>
            </a:extLst>
          </p:cNvPr>
          <p:cNvGrpSpPr/>
          <p:nvPr/>
        </p:nvGrpSpPr>
        <p:grpSpPr>
          <a:xfrm>
            <a:off x="2674229" y="3479902"/>
            <a:ext cx="1535438" cy="320543"/>
            <a:chOff x="-66758" y="22427"/>
            <a:chExt cx="2671224" cy="623535"/>
          </a:xfrm>
        </p:grpSpPr>
        <p:grpSp>
          <p:nvGrpSpPr>
            <p:cNvPr id="11" name="Group 21">
              <a:extLst>
                <a:ext uri="{FF2B5EF4-FFF2-40B4-BE49-F238E27FC236}">
                  <a16:creationId xmlns:a16="http://schemas.microsoft.com/office/drawing/2014/main" id="{AD531E12-56AF-C8F9-179D-4D402E210CF1}"/>
                </a:ext>
              </a:extLst>
            </p:cNvPr>
            <p:cNvGrpSpPr>
              <a:grpSpLocks noChangeAspect="1"/>
            </p:cNvGrpSpPr>
            <p:nvPr/>
          </p:nvGrpSpPr>
          <p:grpSpPr>
            <a:xfrm>
              <a:off x="-66758" y="22427"/>
              <a:ext cx="2671224" cy="623535"/>
              <a:chOff x="-82971" y="27873"/>
              <a:chExt cx="3319946" cy="774964"/>
            </a:xfrm>
          </p:grpSpPr>
          <p:sp>
            <p:nvSpPr>
              <p:cNvPr id="13" name="Freeform 22">
                <a:extLst>
                  <a:ext uri="{FF2B5EF4-FFF2-40B4-BE49-F238E27FC236}">
                    <a16:creationId xmlns:a16="http://schemas.microsoft.com/office/drawing/2014/main" id="{DA9F5F7B-CDDB-1F73-6927-298CCAC33CC8}"/>
                  </a:ext>
                </a:extLst>
              </p:cNvPr>
              <p:cNvSpPr/>
              <p:nvPr/>
            </p:nvSpPr>
            <p:spPr>
              <a:xfrm>
                <a:off x="-82971" y="27873"/>
                <a:ext cx="3140836" cy="735457"/>
              </a:xfrm>
              <a:custGeom>
                <a:avLst/>
                <a:gdLst/>
                <a:ahLst/>
                <a:cxnLst/>
                <a:rect l="l" t="t" r="r" b="b"/>
                <a:pathLst>
                  <a:path w="3140837" h="735457">
                    <a:moveTo>
                      <a:pt x="0" y="0"/>
                    </a:moveTo>
                    <a:lnTo>
                      <a:pt x="3140837" y="0"/>
                    </a:lnTo>
                    <a:lnTo>
                      <a:pt x="3140837" y="735457"/>
                    </a:lnTo>
                    <a:lnTo>
                      <a:pt x="0" y="735457"/>
                    </a:lnTo>
                    <a:close/>
                  </a:path>
                </a:pathLst>
              </a:custGeom>
              <a:solidFill>
                <a:srgbClr val="FFFFFF"/>
              </a:solidFill>
            </p:spPr>
          </p:sp>
          <p:sp>
            <p:nvSpPr>
              <p:cNvPr id="14" name="Freeform 23">
                <a:extLst>
                  <a:ext uri="{FF2B5EF4-FFF2-40B4-BE49-F238E27FC236}">
                    <a16:creationId xmlns:a16="http://schemas.microsoft.com/office/drawing/2014/main" id="{5EF89E31-8928-6E56-1E3A-5BDF242E81FF}"/>
                  </a:ext>
                </a:extLst>
              </p:cNvPr>
              <p:cNvSpPr/>
              <p:nvPr/>
            </p:nvSpPr>
            <p:spPr>
              <a:xfrm>
                <a:off x="77087" y="48331"/>
                <a:ext cx="3159888" cy="754506"/>
              </a:xfrm>
              <a:custGeom>
                <a:avLst/>
                <a:gdLst/>
                <a:ahLst/>
                <a:cxnLst/>
                <a:rect l="l" t="t" r="r" b="b"/>
                <a:pathLst>
                  <a:path w="3159887" h="754507">
                    <a:moveTo>
                      <a:pt x="9525" y="0"/>
                    </a:moveTo>
                    <a:lnTo>
                      <a:pt x="3150362" y="0"/>
                    </a:lnTo>
                    <a:cubicBezTo>
                      <a:pt x="3155569" y="0"/>
                      <a:pt x="3159887" y="4318"/>
                      <a:pt x="3159887" y="9525"/>
                    </a:cubicBezTo>
                    <a:lnTo>
                      <a:pt x="3159887" y="744982"/>
                    </a:lnTo>
                    <a:cubicBezTo>
                      <a:pt x="3159887" y="750189"/>
                      <a:pt x="3155569" y="754507"/>
                      <a:pt x="3150362" y="754507"/>
                    </a:cubicBezTo>
                    <a:lnTo>
                      <a:pt x="9525" y="754507"/>
                    </a:lnTo>
                    <a:cubicBezTo>
                      <a:pt x="4318" y="754507"/>
                      <a:pt x="0" y="750189"/>
                      <a:pt x="0" y="744982"/>
                    </a:cubicBezTo>
                    <a:lnTo>
                      <a:pt x="0" y="9525"/>
                    </a:lnTo>
                    <a:cubicBezTo>
                      <a:pt x="0" y="4318"/>
                      <a:pt x="4318" y="0"/>
                      <a:pt x="9525" y="0"/>
                    </a:cubicBezTo>
                    <a:moveTo>
                      <a:pt x="9525" y="19050"/>
                    </a:moveTo>
                    <a:lnTo>
                      <a:pt x="9525" y="9525"/>
                    </a:lnTo>
                    <a:lnTo>
                      <a:pt x="19050" y="9525"/>
                    </a:lnTo>
                    <a:lnTo>
                      <a:pt x="19050" y="744982"/>
                    </a:lnTo>
                    <a:lnTo>
                      <a:pt x="9525" y="744982"/>
                    </a:lnTo>
                    <a:lnTo>
                      <a:pt x="9525" y="735457"/>
                    </a:lnTo>
                    <a:lnTo>
                      <a:pt x="3150362" y="735457"/>
                    </a:lnTo>
                    <a:lnTo>
                      <a:pt x="3150362" y="744982"/>
                    </a:lnTo>
                    <a:lnTo>
                      <a:pt x="3140837" y="744982"/>
                    </a:lnTo>
                    <a:lnTo>
                      <a:pt x="3140837" y="9525"/>
                    </a:lnTo>
                    <a:lnTo>
                      <a:pt x="3150362" y="9525"/>
                    </a:lnTo>
                    <a:lnTo>
                      <a:pt x="3150362" y="19050"/>
                    </a:lnTo>
                    <a:lnTo>
                      <a:pt x="9525" y="19050"/>
                    </a:lnTo>
                    <a:close/>
                  </a:path>
                </a:pathLst>
              </a:custGeom>
              <a:solidFill>
                <a:srgbClr val="F37321"/>
              </a:solidFill>
            </p:spPr>
          </p:sp>
        </p:grpSp>
        <p:sp>
          <p:nvSpPr>
            <p:cNvPr id="12" name="TextBox 11">
              <a:extLst>
                <a:ext uri="{FF2B5EF4-FFF2-40B4-BE49-F238E27FC236}">
                  <a16:creationId xmlns:a16="http://schemas.microsoft.com/office/drawing/2014/main" id="{2A3BC6DC-A0AC-6F77-B012-633639F776BE}"/>
                </a:ext>
              </a:extLst>
            </p:cNvPr>
            <p:cNvSpPr txBox="1"/>
            <p:nvPr/>
          </p:nvSpPr>
          <p:spPr>
            <a:xfrm>
              <a:off x="118556" y="77608"/>
              <a:ext cx="2290004" cy="479460"/>
            </a:xfrm>
            <a:prstGeom prst="rect">
              <a:avLst/>
            </a:prstGeom>
          </p:spPr>
          <p:txBody>
            <a:bodyPr lIns="0" tIns="0" rIns="0" bIns="0" rtlCol="0" anchor="t">
              <a:spAutoFit/>
            </a:bodyPr>
            <a:lstStyle/>
            <a:p>
              <a:pPr algn="ctr">
                <a:lnSpc>
                  <a:spcPts val="2027"/>
                </a:lnSpc>
              </a:pPr>
              <a:r>
                <a:rPr lang="en-US" sz="1400" spc="-67" dirty="0">
                  <a:solidFill>
                    <a:srgbClr val="F37321"/>
                  </a:solidFill>
                  <a:latin typeface="Barlow SemiCondensed"/>
                </a:rPr>
                <a:t>WR-Z16</a:t>
              </a:r>
            </a:p>
          </p:txBody>
        </p:sp>
      </p:grpSp>
      <p:grpSp>
        <p:nvGrpSpPr>
          <p:cNvPr id="15" name="Group 20">
            <a:extLst>
              <a:ext uri="{FF2B5EF4-FFF2-40B4-BE49-F238E27FC236}">
                <a16:creationId xmlns:a16="http://schemas.microsoft.com/office/drawing/2014/main" id="{25BB312B-E188-3AEA-47A0-753EC76A8AD1}"/>
              </a:ext>
            </a:extLst>
          </p:cNvPr>
          <p:cNvGrpSpPr/>
          <p:nvPr/>
        </p:nvGrpSpPr>
        <p:grpSpPr>
          <a:xfrm>
            <a:off x="2674229" y="1656724"/>
            <a:ext cx="1535438" cy="320543"/>
            <a:chOff x="-66758" y="22427"/>
            <a:chExt cx="2671224" cy="623535"/>
          </a:xfrm>
        </p:grpSpPr>
        <p:grpSp>
          <p:nvGrpSpPr>
            <p:cNvPr id="16" name="Group 21">
              <a:extLst>
                <a:ext uri="{FF2B5EF4-FFF2-40B4-BE49-F238E27FC236}">
                  <a16:creationId xmlns:a16="http://schemas.microsoft.com/office/drawing/2014/main" id="{75003B29-0054-D174-E6FC-01B1B1EC7C6A}"/>
                </a:ext>
              </a:extLst>
            </p:cNvPr>
            <p:cNvGrpSpPr>
              <a:grpSpLocks noChangeAspect="1"/>
            </p:cNvGrpSpPr>
            <p:nvPr/>
          </p:nvGrpSpPr>
          <p:grpSpPr>
            <a:xfrm>
              <a:off x="-66758" y="22427"/>
              <a:ext cx="2671224" cy="623535"/>
              <a:chOff x="-82971" y="27873"/>
              <a:chExt cx="3319946" cy="774964"/>
            </a:xfrm>
          </p:grpSpPr>
          <p:sp>
            <p:nvSpPr>
              <p:cNvPr id="18" name="Freeform 22">
                <a:extLst>
                  <a:ext uri="{FF2B5EF4-FFF2-40B4-BE49-F238E27FC236}">
                    <a16:creationId xmlns:a16="http://schemas.microsoft.com/office/drawing/2014/main" id="{F5753B27-58B9-C341-7292-55EABD1306F3}"/>
                  </a:ext>
                </a:extLst>
              </p:cNvPr>
              <p:cNvSpPr/>
              <p:nvPr/>
            </p:nvSpPr>
            <p:spPr>
              <a:xfrm>
                <a:off x="-82971" y="27873"/>
                <a:ext cx="3140836" cy="735457"/>
              </a:xfrm>
              <a:custGeom>
                <a:avLst/>
                <a:gdLst/>
                <a:ahLst/>
                <a:cxnLst/>
                <a:rect l="l" t="t" r="r" b="b"/>
                <a:pathLst>
                  <a:path w="3140837" h="735457">
                    <a:moveTo>
                      <a:pt x="0" y="0"/>
                    </a:moveTo>
                    <a:lnTo>
                      <a:pt x="3140837" y="0"/>
                    </a:lnTo>
                    <a:lnTo>
                      <a:pt x="3140837" y="735457"/>
                    </a:lnTo>
                    <a:lnTo>
                      <a:pt x="0" y="735457"/>
                    </a:lnTo>
                    <a:close/>
                  </a:path>
                </a:pathLst>
              </a:custGeom>
              <a:solidFill>
                <a:srgbClr val="FFFFFF"/>
              </a:solidFill>
            </p:spPr>
          </p:sp>
          <p:sp>
            <p:nvSpPr>
              <p:cNvPr id="19" name="Freeform 23">
                <a:extLst>
                  <a:ext uri="{FF2B5EF4-FFF2-40B4-BE49-F238E27FC236}">
                    <a16:creationId xmlns:a16="http://schemas.microsoft.com/office/drawing/2014/main" id="{7B1269DD-DB1A-4056-B2F5-B95487D77FDA}"/>
                  </a:ext>
                </a:extLst>
              </p:cNvPr>
              <p:cNvSpPr/>
              <p:nvPr/>
            </p:nvSpPr>
            <p:spPr>
              <a:xfrm>
                <a:off x="77087" y="48331"/>
                <a:ext cx="3159888" cy="754506"/>
              </a:xfrm>
              <a:custGeom>
                <a:avLst/>
                <a:gdLst/>
                <a:ahLst/>
                <a:cxnLst/>
                <a:rect l="l" t="t" r="r" b="b"/>
                <a:pathLst>
                  <a:path w="3159887" h="754507">
                    <a:moveTo>
                      <a:pt x="9525" y="0"/>
                    </a:moveTo>
                    <a:lnTo>
                      <a:pt x="3150362" y="0"/>
                    </a:lnTo>
                    <a:cubicBezTo>
                      <a:pt x="3155569" y="0"/>
                      <a:pt x="3159887" y="4318"/>
                      <a:pt x="3159887" y="9525"/>
                    </a:cubicBezTo>
                    <a:lnTo>
                      <a:pt x="3159887" y="744982"/>
                    </a:lnTo>
                    <a:cubicBezTo>
                      <a:pt x="3159887" y="750189"/>
                      <a:pt x="3155569" y="754507"/>
                      <a:pt x="3150362" y="754507"/>
                    </a:cubicBezTo>
                    <a:lnTo>
                      <a:pt x="9525" y="754507"/>
                    </a:lnTo>
                    <a:cubicBezTo>
                      <a:pt x="4318" y="754507"/>
                      <a:pt x="0" y="750189"/>
                      <a:pt x="0" y="744982"/>
                    </a:cubicBezTo>
                    <a:lnTo>
                      <a:pt x="0" y="9525"/>
                    </a:lnTo>
                    <a:cubicBezTo>
                      <a:pt x="0" y="4318"/>
                      <a:pt x="4318" y="0"/>
                      <a:pt x="9525" y="0"/>
                    </a:cubicBezTo>
                    <a:moveTo>
                      <a:pt x="9525" y="19050"/>
                    </a:moveTo>
                    <a:lnTo>
                      <a:pt x="9525" y="9525"/>
                    </a:lnTo>
                    <a:lnTo>
                      <a:pt x="19050" y="9525"/>
                    </a:lnTo>
                    <a:lnTo>
                      <a:pt x="19050" y="744982"/>
                    </a:lnTo>
                    <a:lnTo>
                      <a:pt x="9525" y="744982"/>
                    </a:lnTo>
                    <a:lnTo>
                      <a:pt x="9525" y="735457"/>
                    </a:lnTo>
                    <a:lnTo>
                      <a:pt x="3150362" y="735457"/>
                    </a:lnTo>
                    <a:lnTo>
                      <a:pt x="3150362" y="744982"/>
                    </a:lnTo>
                    <a:lnTo>
                      <a:pt x="3140837" y="744982"/>
                    </a:lnTo>
                    <a:lnTo>
                      <a:pt x="3140837" y="9525"/>
                    </a:lnTo>
                    <a:lnTo>
                      <a:pt x="3150362" y="9525"/>
                    </a:lnTo>
                    <a:lnTo>
                      <a:pt x="3150362" y="19050"/>
                    </a:lnTo>
                    <a:lnTo>
                      <a:pt x="9525" y="19050"/>
                    </a:lnTo>
                    <a:close/>
                  </a:path>
                </a:pathLst>
              </a:custGeom>
              <a:solidFill>
                <a:srgbClr val="F37321"/>
              </a:solidFill>
            </p:spPr>
          </p:sp>
        </p:grpSp>
        <p:sp>
          <p:nvSpPr>
            <p:cNvPr id="17" name="TextBox 16">
              <a:extLst>
                <a:ext uri="{FF2B5EF4-FFF2-40B4-BE49-F238E27FC236}">
                  <a16:creationId xmlns:a16="http://schemas.microsoft.com/office/drawing/2014/main" id="{74AB6CEE-D09F-E438-71E2-6A609775B98C}"/>
                </a:ext>
              </a:extLst>
            </p:cNvPr>
            <p:cNvSpPr txBox="1"/>
            <p:nvPr/>
          </p:nvSpPr>
          <p:spPr>
            <a:xfrm>
              <a:off x="118556" y="77608"/>
              <a:ext cx="2290004" cy="479460"/>
            </a:xfrm>
            <a:prstGeom prst="rect">
              <a:avLst/>
            </a:prstGeom>
          </p:spPr>
          <p:txBody>
            <a:bodyPr lIns="0" tIns="0" rIns="0" bIns="0" rtlCol="0" anchor="t">
              <a:spAutoFit/>
            </a:bodyPr>
            <a:lstStyle/>
            <a:p>
              <a:pPr algn="ctr">
                <a:lnSpc>
                  <a:spcPts val="2027"/>
                </a:lnSpc>
              </a:pPr>
              <a:r>
                <a:rPr lang="en-US" sz="1400" spc="-67" dirty="0">
                  <a:solidFill>
                    <a:srgbClr val="F37321"/>
                  </a:solidFill>
                  <a:latin typeface="Barlow SemiCondensed"/>
                </a:rPr>
                <a:t>WR-ZEN TP-FL</a:t>
              </a:r>
            </a:p>
          </p:txBody>
        </p:sp>
      </p:grpSp>
      <p:grpSp>
        <p:nvGrpSpPr>
          <p:cNvPr id="20" name="Group 20">
            <a:extLst>
              <a:ext uri="{FF2B5EF4-FFF2-40B4-BE49-F238E27FC236}">
                <a16:creationId xmlns:a16="http://schemas.microsoft.com/office/drawing/2014/main" id="{DBC9DC3B-6FEC-D704-6ECD-1CB640EF79C2}"/>
              </a:ext>
            </a:extLst>
          </p:cNvPr>
          <p:cNvGrpSpPr/>
          <p:nvPr/>
        </p:nvGrpSpPr>
        <p:grpSpPr>
          <a:xfrm>
            <a:off x="2674229" y="2572544"/>
            <a:ext cx="1535438" cy="320543"/>
            <a:chOff x="-66758" y="22427"/>
            <a:chExt cx="2671224" cy="623535"/>
          </a:xfrm>
        </p:grpSpPr>
        <p:grpSp>
          <p:nvGrpSpPr>
            <p:cNvPr id="21" name="Group 21">
              <a:extLst>
                <a:ext uri="{FF2B5EF4-FFF2-40B4-BE49-F238E27FC236}">
                  <a16:creationId xmlns:a16="http://schemas.microsoft.com/office/drawing/2014/main" id="{A6472A3A-A207-58B8-E54E-94E18C826308}"/>
                </a:ext>
              </a:extLst>
            </p:cNvPr>
            <p:cNvGrpSpPr>
              <a:grpSpLocks noChangeAspect="1"/>
            </p:cNvGrpSpPr>
            <p:nvPr/>
          </p:nvGrpSpPr>
          <p:grpSpPr>
            <a:xfrm>
              <a:off x="-66758" y="22427"/>
              <a:ext cx="2671224" cy="623535"/>
              <a:chOff x="-82971" y="27873"/>
              <a:chExt cx="3319946" cy="774964"/>
            </a:xfrm>
          </p:grpSpPr>
          <p:sp>
            <p:nvSpPr>
              <p:cNvPr id="23" name="Freeform 22">
                <a:extLst>
                  <a:ext uri="{FF2B5EF4-FFF2-40B4-BE49-F238E27FC236}">
                    <a16:creationId xmlns:a16="http://schemas.microsoft.com/office/drawing/2014/main" id="{BD1D57AD-65E0-672D-80A8-D4BADB12E680}"/>
                  </a:ext>
                </a:extLst>
              </p:cNvPr>
              <p:cNvSpPr/>
              <p:nvPr/>
            </p:nvSpPr>
            <p:spPr>
              <a:xfrm>
                <a:off x="-82971" y="27873"/>
                <a:ext cx="3140836" cy="735457"/>
              </a:xfrm>
              <a:custGeom>
                <a:avLst/>
                <a:gdLst/>
                <a:ahLst/>
                <a:cxnLst/>
                <a:rect l="l" t="t" r="r" b="b"/>
                <a:pathLst>
                  <a:path w="3140837" h="735457">
                    <a:moveTo>
                      <a:pt x="0" y="0"/>
                    </a:moveTo>
                    <a:lnTo>
                      <a:pt x="3140837" y="0"/>
                    </a:lnTo>
                    <a:lnTo>
                      <a:pt x="3140837" y="735457"/>
                    </a:lnTo>
                    <a:lnTo>
                      <a:pt x="0" y="735457"/>
                    </a:lnTo>
                    <a:close/>
                  </a:path>
                </a:pathLst>
              </a:custGeom>
              <a:solidFill>
                <a:srgbClr val="FFFFFF"/>
              </a:solidFill>
            </p:spPr>
          </p:sp>
          <p:sp>
            <p:nvSpPr>
              <p:cNvPr id="24" name="Freeform 23">
                <a:extLst>
                  <a:ext uri="{FF2B5EF4-FFF2-40B4-BE49-F238E27FC236}">
                    <a16:creationId xmlns:a16="http://schemas.microsoft.com/office/drawing/2014/main" id="{D81DAB0D-DFF9-F87F-3371-0F1FC0D2922C}"/>
                  </a:ext>
                </a:extLst>
              </p:cNvPr>
              <p:cNvSpPr/>
              <p:nvPr/>
            </p:nvSpPr>
            <p:spPr>
              <a:xfrm>
                <a:off x="77087" y="48331"/>
                <a:ext cx="3159888" cy="754506"/>
              </a:xfrm>
              <a:custGeom>
                <a:avLst/>
                <a:gdLst/>
                <a:ahLst/>
                <a:cxnLst/>
                <a:rect l="l" t="t" r="r" b="b"/>
                <a:pathLst>
                  <a:path w="3159887" h="754507">
                    <a:moveTo>
                      <a:pt x="9525" y="0"/>
                    </a:moveTo>
                    <a:lnTo>
                      <a:pt x="3150362" y="0"/>
                    </a:lnTo>
                    <a:cubicBezTo>
                      <a:pt x="3155569" y="0"/>
                      <a:pt x="3159887" y="4318"/>
                      <a:pt x="3159887" y="9525"/>
                    </a:cubicBezTo>
                    <a:lnTo>
                      <a:pt x="3159887" y="744982"/>
                    </a:lnTo>
                    <a:cubicBezTo>
                      <a:pt x="3159887" y="750189"/>
                      <a:pt x="3155569" y="754507"/>
                      <a:pt x="3150362" y="754507"/>
                    </a:cubicBezTo>
                    <a:lnTo>
                      <a:pt x="9525" y="754507"/>
                    </a:lnTo>
                    <a:cubicBezTo>
                      <a:pt x="4318" y="754507"/>
                      <a:pt x="0" y="750189"/>
                      <a:pt x="0" y="744982"/>
                    </a:cubicBezTo>
                    <a:lnTo>
                      <a:pt x="0" y="9525"/>
                    </a:lnTo>
                    <a:cubicBezTo>
                      <a:pt x="0" y="4318"/>
                      <a:pt x="4318" y="0"/>
                      <a:pt x="9525" y="0"/>
                    </a:cubicBezTo>
                    <a:moveTo>
                      <a:pt x="9525" y="19050"/>
                    </a:moveTo>
                    <a:lnTo>
                      <a:pt x="9525" y="9525"/>
                    </a:lnTo>
                    <a:lnTo>
                      <a:pt x="19050" y="9525"/>
                    </a:lnTo>
                    <a:lnTo>
                      <a:pt x="19050" y="744982"/>
                    </a:lnTo>
                    <a:lnTo>
                      <a:pt x="9525" y="744982"/>
                    </a:lnTo>
                    <a:lnTo>
                      <a:pt x="9525" y="735457"/>
                    </a:lnTo>
                    <a:lnTo>
                      <a:pt x="3150362" y="735457"/>
                    </a:lnTo>
                    <a:lnTo>
                      <a:pt x="3150362" y="744982"/>
                    </a:lnTo>
                    <a:lnTo>
                      <a:pt x="3140837" y="744982"/>
                    </a:lnTo>
                    <a:lnTo>
                      <a:pt x="3140837" y="9525"/>
                    </a:lnTo>
                    <a:lnTo>
                      <a:pt x="3150362" y="9525"/>
                    </a:lnTo>
                    <a:lnTo>
                      <a:pt x="3150362" y="19050"/>
                    </a:lnTo>
                    <a:lnTo>
                      <a:pt x="9525" y="19050"/>
                    </a:lnTo>
                    <a:close/>
                  </a:path>
                </a:pathLst>
              </a:custGeom>
              <a:solidFill>
                <a:srgbClr val="F37321"/>
              </a:solidFill>
            </p:spPr>
          </p:sp>
        </p:grpSp>
        <p:sp>
          <p:nvSpPr>
            <p:cNvPr id="22" name="TextBox 21">
              <a:extLst>
                <a:ext uri="{FF2B5EF4-FFF2-40B4-BE49-F238E27FC236}">
                  <a16:creationId xmlns:a16="http://schemas.microsoft.com/office/drawing/2014/main" id="{96AD5C6C-2E86-0E85-BDDB-0593EF5661DF}"/>
                </a:ext>
              </a:extLst>
            </p:cNvPr>
            <p:cNvSpPr txBox="1"/>
            <p:nvPr/>
          </p:nvSpPr>
          <p:spPr>
            <a:xfrm>
              <a:off x="118556" y="77608"/>
              <a:ext cx="2290004" cy="479460"/>
            </a:xfrm>
            <a:prstGeom prst="rect">
              <a:avLst/>
            </a:prstGeom>
          </p:spPr>
          <p:txBody>
            <a:bodyPr lIns="0" tIns="0" rIns="0" bIns="0" rtlCol="0" anchor="t">
              <a:spAutoFit/>
            </a:bodyPr>
            <a:lstStyle/>
            <a:p>
              <a:pPr algn="ctr">
                <a:lnSpc>
                  <a:spcPts val="2027"/>
                </a:lnSpc>
              </a:pPr>
              <a:r>
                <a:rPr lang="en-US" sz="1400" spc="-67" dirty="0">
                  <a:solidFill>
                    <a:srgbClr val="F37321"/>
                  </a:solidFill>
                  <a:latin typeface="Barlow SemiCondensed"/>
                </a:rPr>
                <a:t>WR-ZEN TP-32BNC</a:t>
              </a:r>
            </a:p>
          </p:txBody>
        </p:sp>
      </p:grpSp>
      <p:pic>
        <p:nvPicPr>
          <p:cNvPr id="25" name="Imagen 4">
            <a:extLst>
              <a:ext uri="{FF2B5EF4-FFF2-40B4-BE49-F238E27FC236}">
                <a16:creationId xmlns:a16="http://schemas.microsoft.com/office/drawing/2014/main" id="{0064C290-3444-8D1C-7933-40472AA62334}"/>
              </a:ext>
            </a:extLst>
          </p:cNvPr>
          <p:cNvPicPr>
            <a:picLocks noChangeAspect="1"/>
          </p:cNvPicPr>
          <p:nvPr/>
        </p:nvPicPr>
        <p:blipFill rotWithShape="1">
          <a:blip r:embed="rId3"/>
          <a:srcRect l="-1" r="-3892" b="38311"/>
          <a:stretch/>
        </p:blipFill>
        <p:spPr>
          <a:xfrm>
            <a:off x="44874" y="1226424"/>
            <a:ext cx="2345272" cy="926522"/>
          </a:xfrm>
          <a:prstGeom prst="rect">
            <a:avLst/>
          </a:prstGeom>
        </p:spPr>
      </p:pic>
      <p:pic>
        <p:nvPicPr>
          <p:cNvPr id="26" name="Imagen 4" descr="Texto  Descripción generada automáticamente con confianza baja">
            <a:extLst>
              <a:ext uri="{FF2B5EF4-FFF2-40B4-BE49-F238E27FC236}">
                <a16:creationId xmlns:a16="http://schemas.microsoft.com/office/drawing/2014/main" id="{C27B6B39-3509-69D0-BD30-44DC10DDBEA2}"/>
              </a:ext>
            </a:extLst>
          </p:cNvPr>
          <p:cNvPicPr>
            <a:picLocks noChangeAspect="1"/>
          </p:cNvPicPr>
          <p:nvPr/>
        </p:nvPicPr>
        <p:blipFill>
          <a:blip r:embed="rId4"/>
          <a:stretch>
            <a:fillRect/>
          </a:stretch>
        </p:blipFill>
        <p:spPr>
          <a:xfrm>
            <a:off x="-53667" y="2012706"/>
            <a:ext cx="2618273" cy="1742041"/>
          </a:xfrm>
          <a:prstGeom prst="rect">
            <a:avLst/>
          </a:prstGeom>
        </p:spPr>
      </p:pic>
    </p:spTree>
    <p:extLst>
      <p:ext uri="{BB962C8B-B14F-4D97-AF65-F5344CB8AC3E}">
        <p14:creationId xmlns:p14="http://schemas.microsoft.com/office/powerpoint/2010/main" val="2362641808"/>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C9CA23F2-D942-50DF-6FA3-180B8B178732}"/>
              </a:ext>
            </a:extLst>
          </p:cNvPr>
          <p:cNvSpPr>
            <a:spLocks noGrp="1"/>
          </p:cNvSpPr>
          <p:nvPr>
            <p:ph type="body" sz="quarter" idx="10"/>
          </p:nvPr>
        </p:nvSpPr>
        <p:spPr/>
        <p:txBody>
          <a:bodyPr/>
          <a:lstStyle/>
          <a:p>
            <a:r>
              <a:rPr lang="en-US" dirty="0"/>
              <a:t>Same as other IEEE-1855 standards</a:t>
            </a:r>
          </a:p>
          <a:p>
            <a:pPr lvl="1"/>
            <a:r>
              <a:rPr lang="en-US" u="sng" dirty="0"/>
              <a:t>WR Grandmaster (WR)</a:t>
            </a:r>
            <a:r>
              <a:rPr lang="en-US" dirty="0"/>
              <a:t>: This device is the first White Rabbit node connected to the time reference (i.e. </a:t>
            </a:r>
            <a:r>
              <a:rPr lang="en-US" dirty="0" err="1"/>
              <a:t>SecureSync</a:t>
            </a:r>
            <a:r>
              <a:rPr lang="en-US" dirty="0"/>
              <a:t>)</a:t>
            </a:r>
          </a:p>
          <a:p>
            <a:pPr lvl="2"/>
            <a:r>
              <a:rPr lang="en-US" dirty="0"/>
              <a:t>In this mode it will lock to the incoming 10 MHz signal and will determine the second beginning with the 1PPS input</a:t>
            </a:r>
          </a:p>
          <a:p>
            <a:pPr lvl="2"/>
            <a:r>
              <a:rPr lang="en-US" dirty="0"/>
              <a:t>All its optical interfaces will be automatically configured in a master role, so this device can distribute the obtained time reference to the subsequent White Rabbit devices</a:t>
            </a:r>
          </a:p>
          <a:p>
            <a:pPr lvl="1"/>
            <a:r>
              <a:rPr lang="en-US" u="sng" dirty="0"/>
              <a:t>Boundary clock (BC)</a:t>
            </a:r>
            <a:r>
              <a:rPr lang="en-US" dirty="0"/>
              <a:t>: These devices receive the time reference using the White Rabbit protocol from an upstream optical interface and distribute it to downstream devices</a:t>
            </a:r>
          </a:p>
          <a:p>
            <a:pPr lvl="2"/>
            <a:r>
              <a:rPr lang="en-US" dirty="0"/>
              <a:t>Daisy-chains or tree topologies can be deployed</a:t>
            </a:r>
          </a:p>
          <a:p>
            <a:pPr lvl="2"/>
            <a:r>
              <a:rPr lang="en-US" dirty="0"/>
              <a:t>White Rabbit capable devices are required on both ends</a:t>
            </a:r>
          </a:p>
          <a:p>
            <a:pPr lvl="2"/>
            <a:endParaRPr lang="en-US" u="sng" dirty="0"/>
          </a:p>
          <a:p>
            <a:pPr lvl="1"/>
            <a:endParaRPr lang="en-US" dirty="0"/>
          </a:p>
          <a:p>
            <a:pPr lvl="1"/>
            <a:endParaRPr lang="en-US" dirty="0"/>
          </a:p>
        </p:txBody>
      </p:sp>
      <p:sp>
        <p:nvSpPr>
          <p:cNvPr id="4" name="Title 3">
            <a:extLst>
              <a:ext uri="{FF2B5EF4-FFF2-40B4-BE49-F238E27FC236}">
                <a16:creationId xmlns:a16="http://schemas.microsoft.com/office/drawing/2014/main" id="{147C0A1C-D43E-D9AE-2478-0764C86D2271}"/>
              </a:ext>
            </a:extLst>
          </p:cNvPr>
          <p:cNvSpPr>
            <a:spLocks noGrp="1"/>
          </p:cNvSpPr>
          <p:nvPr>
            <p:ph type="title"/>
          </p:nvPr>
        </p:nvSpPr>
        <p:spPr/>
        <p:txBody>
          <a:bodyPr/>
          <a:lstStyle/>
          <a:p>
            <a:r>
              <a:rPr lang="en-US" dirty="0"/>
              <a:t>WR devices roles</a:t>
            </a:r>
          </a:p>
        </p:txBody>
      </p:sp>
      <p:sp>
        <p:nvSpPr>
          <p:cNvPr id="8" name="Text Placeholder 7">
            <a:extLst>
              <a:ext uri="{FF2B5EF4-FFF2-40B4-BE49-F238E27FC236}">
                <a16:creationId xmlns:a16="http://schemas.microsoft.com/office/drawing/2014/main" id="{A1D28009-D80C-C1CC-293F-71C23FB587FD}"/>
              </a:ext>
            </a:extLst>
          </p:cNvPr>
          <p:cNvSpPr>
            <a:spLocks noGrp="1"/>
          </p:cNvSpPr>
          <p:nvPr>
            <p:ph type="body" sz="quarter" idx="11"/>
          </p:nvPr>
        </p:nvSpPr>
        <p:spPr/>
        <p:txBody>
          <a:bodyPr/>
          <a:lstStyle/>
          <a:p>
            <a:pPr lvl="1"/>
            <a:r>
              <a:rPr lang="en-US" u="sng" dirty="0"/>
              <a:t>Slave (end node)</a:t>
            </a:r>
            <a:r>
              <a:rPr lang="en-US" dirty="0"/>
              <a:t>: Last element of the chain, “time client”. It can be connected to a BC/GM using WR</a:t>
            </a:r>
          </a:p>
          <a:p>
            <a:pPr lvl="2"/>
            <a:r>
              <a:rPr lang="en-US" dirty="0"/>
              <a:t>It can behave as gateway for other timing signals or protocols (PPS, IRIG-B, PTPv2, NTP, </a:t>
            </a:r>
            <a:r>
              <a:rPr lang="en-US" dirty="0" err="1"/>
              <a:t>etc</a:t>
            </a:r>
            <a:r>
              <a:rPr lang="en-US" dirty="0"/>
              <a:t>…)</a:t>
            </a:r>
          </a:p>
          <a:p>
            <a:pPr lvl="1"/>
            <a:endParaRPr lang="en-US" dirty="0"/>
          </a:p>
        </p:txBody>
      </p:sp>
      <p:sp>
        <p:nvSpPr>
          <p:cNvPr id="5" name="Footer Placeholder 4">
            <a:extLst>
              <a:ext uri="{FF2B5EF4-FFF2-40B4-BE49-F238E27FC236}">
                <a16:creationId xmlns:a16="http://schemas.microsoft.com/office/drawing/2014/main" id="{60C7E0A8-8518-C23A-B8E1-277E300AFDBF}"/>
              </a:ext>
            </a:extLst>
          </p:cNvPr>
          <p:cNvSpPr>
            <a:spLocks noGrp="1"/>
          </p:cNvSpPr>
          <p:nvPr>
            <p:ph type="ftr" sz="quarter" idx="3"/>
          </p:nvPr>
        </p:nvSpPr>
        <p:spPr/>
        <p:txBody>
          <a:bodyPr/>
          <a:lstStyle/>
          <a:p>
            <a:r>
              <a:rPr lang="en-US"/>
              <a:t>Application Engineering / SED Spain / 14/03/2023</a:t>
            </a:r>
            <a:endParaRPr lang="fr-FR" dirty="0"/>
          </a:p>
        </p:txBody>
      </p:sp>
    </p:spTree>
    <p:extLst>
      <p:ext uri="{BB962C8B-B14F-4D97-AF65-F5344CB8AC3E}">
        <p14:creationId xmlns:p14="http://schemas.microsoft.com/office/powerpoint/2010/main" val="1548630732"/>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64A87F1D-7A69-4199-6090-A59979815384}"/>
              </a:ext>
            </a:extLst>
          </p:cNvPr>
          <p:cNvSpPr>
            <a:spLocks noGrp="1"/>
          </p:cNvSpPr>
          <p:nvPr>
            <p:ph type="body" sz="quarter" idx="11"/>
          </p:nvPr>
        </p:nvSpPr>
        <p:spPr/>
        <p:txBody>
          <a:bodyPr/>
          <a:lstStyle/>
          <a:p>
            <a:r>
              <a:rPr lang="en-US" dirty="0"/>
              <a:t>Highlights</a:t>
            </a:r>
          </a:p>
          <a:p>
            <a:pPr lvl="1"/>
            <a:r>
              <a:rPr lang="en-US" dirty="0"/>
              <a:t>16 timing ports for WR and PTPv2 (1 Gbps)</a:t>
            </a:r>
          </a:p>
          <a:p>
            <a:pPr lvl="1"/>
            <a:r>
              <a:rPr lang="en-US" dirty="0"/>
              <a:t>HATI IP core support</a:t>
            </a:r>
          </a:p>
          <a:p>
            <a:pPr lvl="1"/>
            <a:r>
              <a:rPr lang="en-US" dirty="0"/>
              <a:t>Remote configuration and monitoring</a:t>
            </a:r>
          </a:p>
          <a:p>
            <a:pPr lvl="1"/>
            <a:r>
              <a:rPr lang="en-US" dirty="0"/>
              <a:t>Distance range: over 100 km using fiber</a:t>
            </a:r>
          </a:p>
          <a:p>
            <a:pPr lvl="1"/>
            <a:r>
              <a:rPr lang="en-US" dirty="0"/>
              <a:t>Empowered with embedded Dual-core processor</a:t>
            </a:r>
          </a:p>
          <a:p>
            <a:pPr lvl="1"/>
            <a:r>
              <a:rPr lang="en-US" dirty="0"/>
              <a:t>Robustness &amp; Redundancy</a:t>
            </a:r>
          </a:p>
          <a:p>
            <a:pPr lvl="1"/>
            <a:r>
              <a:rPr lang="en-US" dirty="0"/>
              <a:t>Failover mechanisms &amp; Holdover capability</a:t>
            </a:r>
          </a:p>
          <a:p>
            <a:pPr lvl="1"/>
            <a:r>
              <a:rPr lang="en-US" dirty="0"/>
              <a:t>Redundant hot swappable power supply &amp; fans</a:t>
            </a:r>
          </a:p>
          <a:p>
            <a:pPr lvl="1"/>
            <a:r>
              <a:rPr lang="en-US" dirty="0"/>
              <a:t>Health monitoring</a:t>
            </a:r>
          </a:p>
          <a:p>
            <a:pPr lvl="1"/>
            <a:r>
              <a:rPr lang="en-US" dirty="0"/>
              <a:t>Low phase noise expansion card available</a:t>
            </a:r>
          </a:p>
          <a:p>
            <a:pPr lvl="1"/>
            <a:r>
              <a:rPr lang="en-US" dirty="0"/>
              <a:t>Future GNSS expansion: for link calibration, built-in monitoring and traceability to UTC reference</a:t>
            </a:r>
          </a:p>
          <a:p>
            <a:pPr lvl="1"/>
            <a:endParaRPr lang="en-US" dirty="0"/>
          </a:p>
        </p:txBody>
      </p:sp>
      <p:sp>
        <p:nvSpPr>
          <p:cNvPr id="6" name="Title 5">
            <a:extLst>
              <a:ext uri="{FF2B5EF4-FFF2-40B4-BE49-F238E27FC236}">
                <a16:creationId xmlns:a16="http://schemas.microsoft.com/office/drawing/2014/main" id="{B3EBB95E-0E66-DE30-70E8-99AD90B301E5}"/>
              </a:ext>
            </a:extLst>
          </p:cNvPr>
          <p:cNvSpPr>
            <a:spLocks noGrp="1"/>
          </p:cNvSpPr>
          <p:nvPr>
            <p:ph type="title"/>
          </p:nvPr>
        </p:nvSpPr>
        <p:spPr/>
        <p:txBody>
          <a:bodyPr/>
          <a:lstStyle/>
          <a:p>
            <a:r>
              <a:rPr lang="en-US" dirty="0"/>
              <a:t>WR Time multiport Z16</a:t>
            </a:r>
          </a:p>
        </p:txBody>
      </p:sp>
      <p:sp>
        <p:nvSpPr>
          <p:cNvPr id="5" name="Footer Placeholder 4">
            <a:extLst>
              <a:ext uri="{FF2B5EF4-FFF2-40B4-BE49-F238E27FC236}">
                <a16:creationId xmlns:a16="http://schemas.microsoft.com/office/drawing/2014/main" id="{40D2CCCD-B579-04BE-0299-0D976727BA5A}"/>
              </a:ext>
            </a:extLst>
          </p:cNvPr>
          <p:cNvSpPr>
            <a:spLocks noGrp="1"/>
          </p:cNvSpPr>
          <p:nvPr>
            <p:ph type="ftr" sz="quarter" idx="3"/>
          </p:nvPr>
        </p:nvSpPr>
        <p:spPr/>
        <p:txBody>
          <a:bodyPr/>
          <a:lstStyle/>
          <a:p>
            <a:r>
              <a:rPr lang="en-US"/>
              <a:t>Application Engineering / SED Spain / 14/03/2023</a:t>
            </a:r>
            <a:endParaRPr lang="fr-FR" dirty="0"/>
          </a:p>
        </p:txBody>
      </p:sp>
      <p:pic>
        <p:nvPicPr>
          <p:cNvPr id="9" name="Google Shape;429;p81">
            <a:extLst>
              <a:ext uri="{FF2B5EF4-FFF2-40B4-BE49-F238E27FC236}">
                <a16:creationId xmlns:a16="http://schemas.microsoft.com/office/drawing/2014/main" id="{4107FB10-4A84-02C7-EC67-6835237798BE}"/>
              </a:ext>
            </a:extLst>
          </p:cNvPr>
          <p:cNvPicPr preferRelativeResize="0"/>
          <p:nvPr/>
        </p:nvPicPr>
        <p:blipFill>
          <a:blip r:embed="rId2">
            <a:alphaModFix/>
          </a:blip>
          <a:stretch>
            <a:fillRect/>
          </a:stretch>
        </p:blipFill>
        <p:spPr>
          <a:xfrm>
            <a:off x="4601447" y="523510"/>
            <a:ext cx="4359769" cy="3606801"/>
          </a:xfrm>
          <a:prstGeom prst="rect">
            <a:avLst/>
          </a:prstGeom>
          <a:noFill/>
          <a:ln>
            <a:noFill/>
          </a:ln>
        </p:spPr>
      </p:pic>
      <p:sp>
        <p:nvSpPr>
          <p:cNvPr id="10" name="Rectangle 9">
            <a:extLst>
              <a:ext uri="{FF2B5EF4-FFF2-40B4-BE49-F238E27FC236}">
                <a16:creationId xmlns:a16="http://schemas.microsoft.com/office/drawing/2014/main" id="{E147AACF-F468-0C4B-FFE5-E29681F2F3D8}"/>
              </a:ext>
            </a:extLst>
          </p:cNvPr>
          <p:cNvSpPr/>
          <p:nvPr/>
        </p:nvSpPr>
        <p:spPr>
          <a:xfrm>
            <a:off x="4882471" y="3784451"/>
            <a:ext cx="3926423" cy="461665"/>
          </a:xfrm>
          <a:prstGeom prst="rect">
            <a:avLst/>
          </a:prstGeom>
          <a:gradFill>
            <a:gsLst>
              <a:gs pos="0">
                <a:schemeClr val="accent5"/>
              </a:gs>
              <a:gs pos="100000">
                <a:schemeClr val="accent4"/>
              </a:gs>
            </a:gsLst>
            <a:lin ang="0" scaled="0"/>
          </a:gradFill>
          <a:ln w="12700" cap="flat" cmpd="sng" algn="ctr">
            <a:noFill/>
            <a:prstDash val="solid"/>
            <a:miter lim="800000"/>
          </a:ln>
          <a:effectLst/>
        </p:spPr>
        <p:txBody>
          <a:bodyPr wrap="square" rtlCol="0" anchor="b">
            <a:spAutoFit/>
          </a:bodyPr>
          <a:lstStyle/>
          <a:p>
            <a:pPr algn="just"/>
            <a:r>
              <a:rPr lang="en-US" sz="1200" dirty="0">
                <a:solidFill>
                  <a:schemeClr val="bg1"/>
                </a:solidFill>
              </a:rPr>
              <a:t>Main use: GM or BC, WR in – WR out</a:t>
            </a:r>
          </a:p>
          <a:p>
            <a:pPr algn="just"/>
            <a:r>
              <a:rPr lang="en-US" sz="1200" dirty="0">
                <a:solidFill>
                  <a:schemeClr val="bg1"/>
                </a:solidFill>
              </a:rPr>
              <a:t>Up to 16 WR ports (timing fanout)</a:t>
            </a:r>
          </a:p>
        </p:txBody>
      </p:sp>
    </p:spTree>
    <p:extLst>
      <p:ext uri="{BB962C8B-B14F-4D97-AF65-F5344CB8AC3E}">
        <p14:creationId xmlns:p14="http://schemas.microsoft.com/office/powerpoint/2010/main" val="531028307"/>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64A87F1D-7A69-4199-6090-A59979815384}"/>
              </a:ext>
            </a:extLst>
          </p:cNvPr>
          <p:cNvSpPr>
            <a:spLocks noGrp="1"/>
          </p:cNvSpPr>
          <p:nvPr>
            <p:ph type="body" sz="quarter" idx="11"/>
          </p:nvPr>
        </p:nvSpPr>
        <p:spPr/>
        <p:txBody>
          <a:bodyPr/>
          <a:lstStyle/>
          <a:p>
            <a:r>
              <a:rPr lang="en-US" dirty="0"/>
              <a:t>Highlights</a:t>
            </a:r>
          </a:p>
          <a:p>
            <a:pPr lvl="1"/>
            <a:r>
              <a:rPr lang="en-US" dirty="0"/>
              <a:t>Standalone White Rabbit distribution</a:t>
            </a:r>
          </a:p>
          <a:p>
            <a:pPr lvl="1"/>
            <a:r>
              <a:rPr lang="en-US" dirty="0"/>
              <a:t>2 x WR, IEEE 1588 PTPv2 and NTP interoperability optical interfaces</a:t>
            </a:r>
          </a:p>
          <a:p>
            <a:pPr lvl="1"/>
            <a:r>
              <a:rPr lang="en-US" dirty="0"/>
              <a:t>Redundant White Rabbit or 10 MHz &amp; PPS inputs</a:t>
            </a:r>
          </a:p>
          <a:p>
            <a:pPr lvl="1"/>
            <a:r>
              <a:rPr lang="en-US" dirty="0"/>
              <a:t>10 MHz, PPS and CLK outputs</a:t>
            </a:r>
          </a:p>
          <a:p>
            <a:pPr lvl="1"/>
            <a:r>
              <a:rPr lang="en-US" dirty="0"/>
              <a:t>Redundant power supply and fans</a:t>
            </a:r>
          </a:p>
          <a:p>
            <a:pPr lvl="1"/>
            <a:r>
              <a:rPr lang="en-US" dirty="0"/>
              <a:t>Failover mechanisms &amp; Holdover capability</a:t>
            </a:r>
          </a:p>
          <a:p>
            <a:pPr lvl="1"/>
            <a:r>
              <a:rPr lang="en-US" dirty="0"/>
              <a:t>4x or 8x port SMA PPS expansion boards supported (factory installed)</a:t>
            </a:r>
          </a:p>
          <a:p>
            <a:pPr lvl="1"/>
            <a:r>
              <a:rPr lang="en-US" dirty="0"/>
              <a:t>Extended monitoring and management tools (Authentication, SNMP, security…)</a:t>
            </a:r>
          </a:p>
          <a:p>
            <a:pPr lvl="1"/>
            <a:endParaRPr lang="en-US" dirty="0"/>
          </a:p>
        </p:txBody>
      </p:sp>
      <p:sp>
        <p:nvSpPr>
          <p:cNvPr id="6" name="Title 5">
            <a:extLst>
              <a:ext uri="{FF2B5EF4-FFF2-40B4-BE49-F238E27FC236}">
                <a16:creationId xmlns:a16="http://schemas.microsoft.com/office/drawing/2014/main" id="{B3EBB95E-0E66-DE30-70E8-99AD90B301E5}"/>
              </a:ext>
            </a:extLst>
          </p:cNvPr>
          <p:cNvSpPr>
            <a:spLocks noGrp="1"/>
          </p:cNvSpPr>
          <p:nvPr>
            <p:ph type="title"/>
          </p:nvPr>
        </p:nvSpPr>
        <p:spPr/>
        <p:txBody>
          <a:bodyPr/>
          <a:lstStyle/>
          <a:p>
            <a:r>
              <a:rPr lang="en-US" dirty="0"/>
              <a:t>WR-ZEN TP-FL</a:t>
            </a:r>
          </a:p>
        </p:txBody>
      </p:sp>
      <p:sp>
        <p:nvSpPr>
          <p:cNvPr id="5" name="Footer Placeholder 4">
            <a:extLst>
              <a:ext uri="{FF2B5EF4-FFF2-40B4-BE49-F238E27FC236}">
                <a16:creationId xmlns:a16="http://schemas.microsoft.com/office/drawing/2014/main" id="{40D2CCCD-B579-04BE-0299-0D976727BA5A}"/>
              </a:ext>
            </a:extLst>
          </p:cNvPr>
          <p:cNvSpPr>
            <a:spLocks noGrp="1"/>
          </p:cNvSpPr>
          <p:nvPr>
            <p:ph type="ftr" sz="quarter" idx="3"/>
          </p:nvPr>
        </p:nvSpPr>
        <p:spPr/>
        <p:txBody>
          <a:bodyPr/>
          <a:lstStyle/>
          <a:p>
            <a:r>
              <a:rPr lang="en-US"/>
              <a:t>Application Engineering / SED Spain / 14/03/2023</a:t>
            </a:r>
            <a:endParaRPr lang="fr-FR" dirty="0"/>
          </a:p>
        </p:txBody>
      </p:sp>
      <p:sp>
        <p:nvSpPr>
          <p:cNvPr id="10" name="Rectangle 9">
            <a:extLst>
              <a:ext uri="{FF2B5EF4-FFF2-40B4-BE49-F238E27FC236}">
                <a16:creationId xmlns:a16="http://schemas.microsoft.com/office/drawing/2014/main" id="{E147AACF-F468-0C4B-FFE5-E29681F2F3D8}"/>
              </a:ext>
            </a:extLst>
          </p:cNvPr>
          <p:cNvSpPr/>
          <p:nvPr/>
        </p:nvSpPr>
        <p:spPr>
          <a:xfrm>
            <a:off x="4882471" y="3784451"/>
            <a:ext cx="3926423" cy="461665"/>
          </a:xfrm>
          <a:prstGeom prst="rect">
            <a:avLst/>
          </a:prstGeom>
          <a:gradFill>
            <a:gsLst>
              <a:gs pos="0">
                <a:schemeClr val="accent5"/>
              </a:gs>
              <a:gs pos="100000">
                <a:schemeClr val="accent4"/>
              </a:gs>
            </a:gsLst>
            <a:lin ang="0" scaled="0"/>
          </a:gradFill>
          <a:ln w="12700" cap="flat" cmpd="sng" algn="ctr">
            <a:noFill/>
            <a:prstDash val="solid"/>
            <a:miter lim="800000"/>
          </a:ln>
          <a:effectLst/>
        </p:spPr>
        <p:txBody>
          <a:bodyPr wrap="square" rtlCol="0" anchor="b">
            <a:spAutoFit/>
          </a:bodyPr>
          <a:lstStyle/>
          <a:p>
            <a:pPr algn="just"/>
            <a:r>
              <a:rPr lang="en-US" sz="1200">
                <a:solidFill>
                  <a:schemeClr val="bg1"/>
                </a:solidFill>
              </a:rPr>
              <a:t>Main use: slave - WR in – PPS out </a:t>
            </a:r>
          </a:p>
          <a:p>
            <a:pPr algn="just"/>
            <a:r>
              <a:rPr lang="en-US" sz="1200">
                <a:solidFill>
                  <a:schemeClr val="bg1"/>
                </a:solidFill>
              </a:rPr>
              <a:t>4/8x Expansion PPS cards on a compact 1U factor</a:t>
            </a:r>
            <a:endParaRPr lang="en-US" sz="1200" dirty="0">
              <a:solidFill>
                <a:schemeClr val="bg1"/>
              </a:solidFill>
            </a:endParaRPr>
          </a:p>
        </p:txBody>
      </p:sp>
      <p:pic>
        <p:nvPicPr>
          <p:cNvPr id="2" name="Imagen 4">
            <a:extLst>
              <a:ext uri="{FF2B5EF4-FFF2-40B4-BE49-F238E27FC236}">
                <a16:creationId xmlns:a16="http://schemas.microsoft.com/office/drawing/2014/main" id="{B10B3E20-F2A3-DCFA-5FF5-2C39A60B59F2}"/>
              </a:ext>
            </a:extLst>
          </p:cNvPr>
          <p:cNvPicPr>
            <a:picLocks noChangeAspect="1"/>
          </p:cNvPicPr>
          <p:nvPr/>
        </p:nvPicPr>
        <p:blipFill rotWithShape="1">
          <a:blip r:embed="rId2"/>
          <a:srcRect l="-1" r="-3892" b="38311"/>
          <a:stretch/>
        </p:blipFill>
        <p:spPr>
          <a:xfrm>
            <a:off x="4572000" y="491893"/>
            <a:ext cx="4398040" cy="1737488"/>
          </a:xfrm>
          <a:prstGeom prst="rect">
            <a:avLst/>
          </a:prstGeom>
        </p:spPr>
      </p:pic>
      <p:pic>
        <p:nvPicPr>
          <p:cNvPr id="3" name="Google Shape;401;p79">
            <a:extLst>
              <a:ext uri="{FF2B5EF4-FFF2-40B4-BE49-F238E27FC236}">
                <a16:creationId xmlns:a16="http://schemas.microsoft.com/office/drawing/2014/main" id="{DEA05300-060A-637E-6470-8A83ECF4C918}"/>
              </a:ext>
            </a:extLst>
          </p:cNvPr>
          <p:cNvPicPr preferRelativeResize="0"/>
          <p:nvPr/>
        </p:nvPicPr>
        <p:blipFill rotWithShape="1">
          <a:blip r:embed="rId3">
            <a:alphaModFix/>
          </a:blip>
          <a:srcRect/>
          <a:stretch/>
        </p:blipFill>
        <p:spPr>
          <a:xfrm>
            <a:off x="6912760" y="2234226"/>
            <a:ext cx="989801" cy="681482"/>
          </a:xfrm>
          <a:prstGeom prst="rect">
            <a:avLst/>
          </a:prstGeom>
          <a:noFill/>
          <a:ln>
            <a:noFill/>
          </a:ln>
        </p:spPr>
      </p:pic>
      <p:pic>
        <p:nvPicPr>
          <p:cNvPr id="4" name="Google Shape;404;p79">
            <a:extLst>
              <a:ext uri="{FF2B5EF4-FFF2-40B4-BE49-F238E27FC236}">
                <a16:creationId xmlns:a16="http://schemas.microsoft.com/office/drawing/2014/main" id="{32F6AE77-D33D-CA0C-F7CE-F92EA1A8F046}"/>
              </a:ext>
            </a:extLst>
          </p:cNvPr>
          <p:cNvPicPr preferRelativeResize="0"/>
          <p:nvPr/>
        </p:nvPicPr>
        <p:blipFill rotWithShape="1">
          <a:blip r:embed="rId4">
            <a:alphaModFix/>
          </a:blip>
          <a:srcRect t="23477"/>
          <a:stretch/>
        </p:blipFill>
        <p:spPr>
          <a:xfrm>
            <a:off x="7215186" y="2820988"/>
            <a:ext cx="1374751" cy="778964"/>
          </a:xfrm>
          <a:prstGeom prst="rect">
            <a:avLst/>
          </a:prstGeom>
          <a:noFill/>
          <a:ln>
            <a:noFill/>
          </a:ln>
        </p:spPr>
      </p:pic>
    </p:spTree>
    <p:extLst>
      <p:ext uri="{BB962C8B-B14F-4D97-AF65-F5344CB8AC3E}">
        <p14:creationId xmlns:p14="http://schemas.microsoft.com/office/powerpoint/2010/main" val="160228334"/>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3BB7C9F4-C629-43E8-8D54-85B10A7B397A}"/>
              </a:ext>
            </a:extLst>
          </p:cNvPr>
          <p:cNvSpPr>
            <a:spLocks noGrp="1"/>
          </p:cNvSpPr>
          <p:nvPr>
            <p:ph type="body" sz="quarter" idx="10"/>
          </p:nvPr>
        </p:nvSpPr>
        <p:spPr>
          <a:xfrm>
            <a:off x="285750" y="1657033"/>
            <a:ext cx="3056172" cy="1113590"/>
          </a:xfrm>
        </p:spPr>
        <p:txBody>
          <a:bodyPr/>
          <a:lstStyle/>
          <a:p>
            <a:pPr>
              <a:tabLst>
                <a:tab pos="1438275" algn="l"/>
              </a:tabLst>
            </a:pPr>
            <a:r>
              <a:rPr lang="da-DK" dirty="0"/>
              <a:t>WR demo Nokia</a:t>
            </a:r>
          </a:p>
        </p:txBody>
      </p:sp>
      <p:sp>
        <p:nvSpPr>
          <p:cNvPr id="5" name="Espace réservé du texte 7">
            <a:extLst>
              <a:ext uri="{FF2B5EF4-FFF2-40B4-BE49-F238E27FC236}">
                <a16:creationId xmlns:a16="http://schemas.microsoft.com/office/drawing/2014/main" id="{666005F6-9493-49AA-B414-E09E440918D2}"/>
              </a:ext>
            </a:extLst>
          </p:cNvPr>
          <p:cNvSpPr txBox="1">
            <a:spLocks/>
          </p:cNvSpPr>
          <p:nvPr/>
        </p:nvSpPr>
        <p:spPr>
          <a:xfrm>
            <a:off x="285750" y="2770623"/>
            <a:ext cx="3056172" cy="249299"/>
          </a:xfrm>
          <a:prstGeom prst="rect">
            <a:avLst/>
          </a:prstGeom>
        </p:spPr>
        <p:txBody>
          <a:bodyPr wrap="square" lIns="0" tIns="0" rIns="0" bIns="0" anchor="t" anchorCtr="0">
            <a:spAutoFit/>
          </a:bodyPr>
          <a:lstStyle>
            <a:lvl1pPr marL="0" indent="0" algn="ctr" defTabSz="915067" rtl="0" eaLnBrk="1" latinLnBrk="0" hangingPunct="1">
              <a:lnSpc>
                <a:spcPct val="90000"/>
              </a:lnSpc>
              <a:spcBef>
                <a:spcPts val="0"/>
              </a:spcBef>
              <a:buClr>
                <a:schemeClr val="accent1"/>
              </a:buClr>
              <a:buFont typeface="Wingdings" pitchFamily="2" charset="2"/>
              <a:buNone/>
              <a:defRPr sz="1600" b="0" i="0" kern="1200" spc="-50" baseline="0">
                <a:solidFill>
                  <a:schemeClr val="bg1"/>
                </a:solidFill>
                <a:latin typeface="+mn-lt"/>
                <a:ea typeface="+mn-ea"/>
                <a:cs typeface="Arial" pitchFamily="34" charset="0"/>
              </a:defRPr>
            </a:lvl1pPr>
            <a:lvl2pPr marL="184286" indent="0" algn="l" defTabSz="915067" rtl="0" eaLnBrk="1" latinLnBrk="0" hangingPunct="1">
              <a:spcBef>
                <a:spcPts val="300"/>
              </a:spcBef>
              <a:buClr>
                <a:schemeClr val="bg2"/>
              </a:buClr>
              <a:buFont typeface="Wingdings" pitchFamily="2" charset="2"/>
              <a:buNone/>
              <a:defRPr sz="1199" i="0" kern="1200" baseline="0">
                <a:solidFill>
                  <a:schemeClr val="bg1"/>
                </a:solidFill>
                <a:latin typeface="+mn-lt"/>
                <a:ea typeface="+mn-ea"/>
                <a:cs typeface="Arial" pitchFamily="34" charset="0"/>
              </a:defRPr>
            </a:lvl2pPr>
            <a:lvl3pPr marL="343152" indent="0" algn="l" defTabSz="915067" rtl="0" eaLnBrk="1" latinLnBrk="0" hangingPunct="1">
              <a:spcBef>
                <a:spcPts val="300"/>
              </a:spcBef>
              <a:buClr>
                <a:schemeClr val="bg2"/>
              </a:buClr>
              <a:buFont typeface="Wingdings" pitchFamily="2" charset="2"/>
              <a:buNone/>
              <a:defRPr sz="1100" i="0" kern="1200" baseline="0">
                <a:solidFill>
                  <a:schemeClr val="bg1"/>
                </a:solidFill>
                <a:latin typeface="+mn-lt"/>
                <a:ea typeface="+mn-ea"/>
                <a:cs typeface="Arial" pitchFamily="34" charset="0"/>
              </a:defRPr>
            </a:lvl3pPr>
            <a:lvl4pPr marL="1372595" indent="0" algn="l" defTabSz="915067" rtl="0" eaLnBrk="1" latinLnBrk="0" hangingPunct="1">
              <a:spcBef>
                <a:spcPct val="20000"/>
              </a:spcBef>
              <a:buFont typeface="Wingdings" pitchFamily="2" charset="2"/>
              <a:buNone/>
              <a:defRPr sz="1199" i="0" kern="1200">
                <a:solidFill>
                  <a:schemeClr val="bg1"/>
                </a:solidFill>
                <a:latin typeface="+mn-lt"/>
                <a:ea typeface="+mn-ea"/>
                <a:cs typeface="Arial" pitchFamily="34" charset="0"/>
              </a:defRPr>
            </a:lvl4pPr>
            <a:lvl5pPr marL="1830123" indent="0" algn="l" defTabSz="915067" rtl="0" eaLnBrk="1" latinLnBrk="0" hangingPunct="1">
              <a:spcBef>
                <a:spcPct val="20000"/>
              </a:spcBef>
              <a:buFont typeface="Wingdings" pitchFamily="2" charset="2"/>
              <a:buNone/>
              <a:defRPr sz="1199" i="0" kern="1200">
                <a:solidFill>
                  <a:schemeClr val="bg1"/>
                </a:solidFill>
                <a:latin typeface="+mn-lt"/>
                <a:ea typeface="+mn-ea"/>
                <a:cs typeface="Arial" pitchFamily="34" charset="0"/>
              </a:defRPr>
            </a:lvl5pPr>
            <a:lvl6pPr marL="2516420" indent="-228764" algn="l" defTabSz="9150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3945" indent="-228764" algn="l" defTabSz="9150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31483" indent="-228764" algn="l" defTabSz="9150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9011" indent="-228764" algn="l" defTabSz="91506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fr-FR" sz="1800" dirty="0"/>
              <a:t>14th March 2023</a:t>
            </a:r>
          </a:p>
        </p:txBody>
      </p:sp>
      <p:pic>
        <p:nvPicPr>
          <p:cNvPr id="10" name="Espace réservé pour une image  7">
            <a:extLst>
              <a:ext uri="{FF2B5EF4-FFF2-40B4-BE49-F238E27FC236}">
                <a16:creationId xmlns:a16="http://schemas.microsoft.com/office/drawing/2014/main" id="{E0B25054-2C44-C74F-1F7B-83EC8E0E4C94}"/>
              </a:ext>
            </a:extLst>
          </p:cNvPr>
          <p:cNvPicPr>
            <a:picLocks noGrp="1" noChangeAspect="1"/>
          </p:cNvPicPr>
          <p:nvPr>
            <p:ph type="pic" sz="quarter" idx="22"/>
          </p:nvPr>
        </p:nvPicPr>
        <p:blipFill>
          <a:blip r:embed="rId2" cstate="email">
            <a:extLst>
              <a:ext uri="{28A0092B-C50C-407E-A947-70E740481C1C}">
                <a14:useLocalDpi xmlns:a14="http://schemas.microsoft.com/office/drawing/2010/main"/>
              </a:ext>
            </a:extLst>
          </a:blip>
          <a:srcRect/>
          <a:stretch/>
        </p:blipFill>
        <p:spPr>
          <a:xfrm>
            <a:off x="3627438" y="0"/>
            <a:ext cx="5516562" cy="5145088"/>
          </a:xfrm>
        </p:spPr>
      </p:pic>
    </p:spTree>
    <p:extLst>
      <p:ext uri="{BB962C8B-B14F-4D97-AF65-F5344CB8AC3E}">
        <p14:creationId xmlns:p14="http://schemas.microsoft.com/office/powerpoint/2010/main" val="1207567585"/>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64A87F1D-7A69-4199-6090-A59979815384}"/>
              </a:ext>
            </a:extLst>
          </p:cNvPr>
          <p:cNvSpPr>
            <a:spLocks noGrp="1"/>
          </p:cNvSpPr>
          <p:nvPr>
            <p:ph type="body" sz="quarter" idx="11"/>
          </p:nvPr>
        </p:nvSpPr>
        <p:spPr/>
        <p:txBody>
          <a:bodyPr/>
          <a:lstStyle/>
          <a:p>
            <a:r>
              <a:rPr lang="en-US" dirty="0"/>
              <a:t>Highlights</a:t>
            </a:r>
          </a:p>
          <a:p>
            <a:pPr lvl="1"/>
            <a:r>
              <a:rPr lang="en-US" dirty="0"/>
              <a:t>Standalone White Rabbit distribution</a:t>
            </a:r>
          </a:p>
          <a:p>
            <a:pPr lvl="1"/>
            <a:r>
              <a:rPr lang="en-US" dirty="0"/>
              <a:t>2 x WR ports compatibles with IEEE 1588-2008 (PTPv2) and NTP. IRIG-B supported on BNCs interfaces for interoperability</a:t>
            </a:r>
          </a:p>
          <a:p>
            <a:pPr lvl="1"/>
            <a:r>
              <a:rPr lang="en-US" dirty="0"/>
              <a:t>Up to 16 pairs of 10 MHz/</a:t>
            </a:r>
            <a:r>
              <a:rPr lang="en-US" dirty="0" err="1"/>
              <a:t>xPPS</a:t>
            </a:r>
            <a:r>
              <a:rPr lang="en-US" dirty="0"/>
              <a:t> outputs or 32 </a:t>
            </a:r>
            <a:r>
              <a:rPr lang="en-US" dirty="0" err="1"/>
              <a:t>xPPS</a:t>
            </a:r>
            <a:r>
              <a:rPr lang="en-US" dirty="0"/>
              <a:t>  in a single 2U factor with sub-nanosecond accuracy alignment</a:t>
            </a:r>
          </a:p>
          <a:p>
            <a:pPr lvl="1"/>
            <a:r>
              <a:rPr lang="en-US" dirty="0"/>
              <a:t>Redundant power supply and fans</a:t>
            </a:r>
          </a:p>
          <a:p>
            <a:pPr lvl="1"/>
            <a:r>
              <a:rPr lang="en-US" dirty="0"/>
              <a:t>Failover mechanisms &amp; Holdover capability</a:t>
            </a:r>
          </a:p>
          <a:p>
            <a:pPr lvl="1"/>
            <a:r>
              <a:rPr lang="en-US" dirty="0"/>
              <a:t>4x or 8x port SMA PPS expansion boards supported (factory installed)</a:t>
            </a:r>
          </a:p>
          <a:p>
            <a:pPr lvl="1"/>
            <a:r>
              <a:rPr lang="en-US" dirty="0"/>
              <a:t>Extended monitoring and management tools (Authentication, SNMP, security…)</a:t>
            </a:r>
          </a:p>
          <a:p>
            <a:pPr lvl="1"/>
            <a:endParaRPr lang="en-US" dirty="0"/>
          </a:p>
        </p:txBody>
      </p:sp>
      <p:sp>
        <p:nvSpPr>
          <p:cNvPr id="6" name="Title 5">
            <a:extLst>
              <a:ext uri="{FF2B5EF4-FFF2-40B4-BE49-F238E27FC236}">
                <a16:creationId xmlns:a16="http://schemas.microsoft.com/office/drawing/2014/main" id="{B3EBB95E-0E66-DE30-70E8-99AD90B301E5}"/>
              </a:ext>
            </a:extLst>
          </p:cNvPr>
          <p:cNvSpPr>
            <a:spLocks noGrp="1"/>
          </p:cNvSpPr>
          <p:nvPr>
            <p:ph type="title"/>
          </p:nvPr>
        </p:nvSpPr>
        <p:spPr/>
        <p:txBody>
          <a:bodyPr/>
          <a:lstStyle/>
          <a:p>
            <a:r>
              <a:rPr lang="en-US" dirty="0"/>
              <a:t>WR-ZEN TP-32BNC</a:t>
            </a:r>
          </a:p>
        </p:txBody>
      </p:sp>
      <p:sp>
        <p:nvSpPr>
          <p:cNvPr id="5" name="Footer Placeholder 4">
            <a:extLst>
              <a:ext uri="{FF2B5EF4-FFF2-40B4-BE49-F238E27FC236}">
                <a16:creationId xmlns:a16="http://schemas.microsoft.com/office/drawing/2014/main" id="{40D2CCCD-B579-04BE-0299-0D976727BA5A}"/>
              </a:ext>
            </a:extLst>
          </p:cNvPr>
          <p:cNvSpPr>
            <a:spLocks noGrp="1"/>
          </p:cNvSpPr>
          <p:nvPr>
            <p:ph type="ftr" sz="quarter" idx="3"/>
          </p:nvPr>
        </p:nvSpPr>
        <p:spPr/>
        <p:txBody>
          <a:bodyPr/>
          <a:lstStyle/>
          <a:p>
            <a:r>
              <a:rPr lang="en-US"/>
              <a:t>Application Engineering / SED Spain / 14/03/2023</a:t>
            </a:r>
            <a:endParaRPr lang="fr-FR" dirty="0"/>
          </a:p>
        </p:txBody>
      </p:sp>
      <p:sp>
        <p:nvSpPr>
          <p:cNvPr id="10" name="Rectangle 9">
            <a:extLst>
              <a:ext uri="{FF2B5EF4-FFF2-40B4-BE49-F238E27FC236}">
                <a16:creationId xmlns:a16="http://schemas.microsoft.com/office/drawing/2014/main" id="{E147AACF-F468-0C4B-FFE5-E29681F2F3D8}"/>
              </a:ext>
            </a:extLst>
          </p:cNvPr>
          <p:cNvSpPr/>
          <p:nvPr/>
        </p:nvSpPr>
        <p:spPr>
          <a:xfrm>
            <a:off x="4813014" y="3719308"/>
            <a:ext cx="3926423" cy="646331"/>
          </a:xfrm>
          <a:prstGeom prst="rect">
            <a:avLst/>
          </a:prstGeom>
          <a:gradFill>
            <a:gsLst>
              <a:gs pos="0">
                <a:schemeClr val="accent5"/>
              </a:gs>
              <a:gs pos="100000">
                <a:schemeClr val="accent4"/>
              </a:gs>
            </a:gsLst>
            <a:lin ang="0" scaled="0"/>
          </a:gradFill>
          <a:ln w="12700" cap="flat" cmpd="sng" algn="ctr">
            <a:noFill/>
            <a:prstDash val="solid"/>
            <a:miter lim="800000"/>
          </a:ln>
          <a:effectLst/>
        </p:spPr>
        <p:txBody>
          <a:bodyPr wrap="square" rtlCol="0" anchor="b">
            <a:spAutoFit/>
          </a:bodyPr>
          <a:lstStyle/>
          <a:p>
            <a:pPr algn="just"/>
            <a:r>
              <a:rPr lang="en-US" sz="1200">
                <a:solidFill>
                  <a:schemeClr val="bg1"/>
                </a:solidFill>
              </a:rPr>
              <a:t>Main use: slave - WR in  - PPS output</a:t>
            </a:r>
          </a:p>
          <a:p>
            <a:pPr algn="just"/>
            <a:r>
              <a:rPr lang="en-US" sz="1200">
                <a:solidFill>
                  <a:schemeClr val="bg1"/>
                </a:solidFill>
              </a:rPr>
              <a:t>Up to 32 PPS in 2U form factor, </a:t>
            </a:r>
          </a:p>
          <a:p>
            <a:pPr algn="just"/>
            <a:r>
              <a:rPr lang="en-US" sz="1200">
                <a:solidFill>
                  <a:schemeClr val="bg1"/>
                </a:solidFill>
              </a:rPr>
              <a:t>ideal for PPS rack distribution</a:t>
            </a:r>
            <a:endParaRPr lang="en-US" sz="1200" dirty="0">
              <a:solidFill>
                <a:schemeClr val="bg1"/>
              </a:solidFill>
            </a:endParaRPr>
          </a:p>
        </p:txBody>
      </p:sp>
      <p:pic>
        <p:nvPicPr>
          <p:cNvPr id="8" name="Imagen 4" descr="Texto  Descripción generada automáticamente con confianza baja">
            <a:extLst>
              <a:ext uri="{FF2B5EF4-FFF2-40B4-BE49-F238E27FC236}">
                <a16:creationId xmlns:a16="http://schemas.microsoft.com/office/drawing/2014/main" id="{A91000BE-9A8A-DAB4-2D3F-FB6CD2922D4C}"/>
              </a:ext>
            </a:extLst>
          </p:cNvPr>
          <p:cNvPicPr>
            <a:picLocks noChangeAspect="1"/>
          </p:cNvPicPr>
          <p:nvPr/>
        </p:nvPicPr>
        <p:blipFill>
          <a:blip r:embed="rId2"/>
          <a:stretch>
            <a:fillRect/>
          </a:stretch>
        </p:blipFill>
        <p:spPr>
          <a:xfrm>
            <a:off x="4825700" y="911769"/>
            <a:ext cx="4219708" cy="2807539"/>
          </a:xfrm>
          <a:prstGeom prst="rect">
            <a:avLst/>
          </a:prstGeom>
        </p:spPr>
      </p:pic>
    </p:spTree>
    <p:extLst>
      <p:ext uri="{BB962C8B-B14F-4D97-AF65-F5344CB8AC3E}">
        <p14:creationId xmlns:p14="http://schemas.microsoft.com/office/powerpoint/2010/main" val="905395231"/>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64A87F1D-7A69-4199-6090-A59979815384}"/>
              </a:ext>
            </a:extLst>
          </p:cNvPr>
          <p:cNvSpPr>
            <a:spLocks noGrp="1"/>
          </p:cNvSpPr>
          <p:nvPr>
            <p:ph type="body" sz="quarter" idx="11"/>
          </p:nvPr>
        </p:nvSpPr>
        <p:spPr/>
        <p:txBody>
          <a:bodyPr/>
          <a:lstStyle/>
          <a:p>
            <a:r>
              <a:rPr lang="en-US" dirty="0"/>
              <a:t>Highlights</a:t>
            </a:r>
          </a:p>
          <a:p>
            <a:pPr lvl="1"/>
            <a:r>
              <a:rPr lang="en-US" dirty="0"/>
              <a:t>Improvements that enable its use in more demanding time and frequency distribution applications</a:t>
            </a:r>
          </a:p>
          <a:p>
            <a:pPr lvl="2"/>
            <a:r>
              <a:rPr lang="en-US" dirty="0"/>
              <a:t>Improved clocking design in hardware and FPGA</a:t>
            </a:r>
          </a:p>
          <a:p>
            <a:pPr lvl="2"/>
            <a:r>
              <a:rPr lang="en-US" dirty="0"/>
              <a:t>Enhanced stability and phase noise of clock outputs</a:t>
            </a:r>
          </a:p>
          <a:p>
            <a:pPr lvl="2"/>
            <a:r>
              <a:rPr lang="en-US" dirty="0"/>
              <a:t>Cleaner and more accurate 1-PPS output</a:t>
            </a:r>
          </a:p>
          <a:p>
            <a:pPr lvl="1"/>
            <a:endParaRPr lang="en-US" dirty="0"/>
          </a:p>
        </p:txBody>
      </p:sp>
      <p:sp>
        <p:nvSpPr>
          <p:cNvPr id="6" name="Title 5">
            <a:extLst>
              <a:ext uri="{FF2B5EF4-FFF2-40B4-BE49-F238E27FC236}">
                <a16:creationId xmlns:a16="http://schemas.microsoft.com/office/drawing/2014/main" id="{B3EBB95E-0E66-DE30-70E8-99AD90B301E5}"/>
              </a:ext>
            </a:extLst>
          </p:cNvPr>
          <p:cNvSpPr>
            <a:spLocks noGrp="1"/>
          </p:cNvSpPr>
          <p:nvPr>
            <p:ph type="title"/>
          </p:nvPr>
        </p:nvSpPr>
        <p:spPr/>
        <p:txBody>
          <a:bodyPr/>
          <a:lstStyle/>
          <a:p>
            <a:r>
              <a:rPr lang="en-US" dirty="0"/>
              <a:t>WR open switch Low Phase Noise (WRS-LJ)</a:t>
            </a:r>
          </a:p>
        </p:txBody>
      </p:sp>
      <p:sp>
        <p:nvSpPr>
          <p:cNvPr id="5" name="Footer Placeholder 4">
            <a:extLst>
              <a:ext uri="{FF2B5EF4-FFF2-40B4-BE49-F238E27FC236}">
                <a16:creationId xmlns:a16="http://schemas.microsoft.com/office/drawing/2014/main" id="{40D2CCCD-B579-04BE-0299-0D976727BA5A}"/>
              </a:ext>
            </a:extLst>
          </p:cNvPr>
          <p:cNvSpPr>
            <a:spLocks noGrp="1"/>
          </p:cNvSpPr>
          <p:nvPr>
            <p:ph type="ftr" sz="quarter" idx="3"/>
          </p:nvPr>
        </p:nvSpPr>
        <p:spPr/>
        <p:txBody>
          <a:bodyPr/>
          <a:lstStyle/>
          <a:p>
            <a:r>
              <a:rPr lang="en-US"/>
              <a:t>Application Engineering / SED Spain / 14/03/2023</a:t>
            </a:r>
            <a:endParaRPr lang="fr-FR" dirty="0"/>
          </a:p>
        </p:txBody>
      </p:sp>
      <p:sp>
        <p:nvSpPr>
          <p:cNvPr id="10" name="Rectangle 9">
            <a:extLst>
              <a:ext uri="{FF2B5EF4-FFF2-40B4-BE49-F238E27FC236}">
                <a16:creationId xmlns:a16="http://schemas.microsoft.com/office/drawing/2014/main" id="{E147AACF-F468-0C4B-FFE5-E29681F2F3D8}"/>
              </a:ext>
            </a:extLst>
          </p:cNvPr>
          <p:cNvSpPr/>
          <p:nvPr/>
        </p:nvSpPr>
        <p:spPr>
          <a:xfrm>
            <a:off x="468310" y="4431195"/>
            <a:ext cx="8271128" cy="276999"/>
          </a:xfrm>
          <a:prstGeom prst="rect">
            <a:avLst/>
          </a:prstGeom>
          <a:gradFill>
            <a:gsLst>
              <a:gs pos="0">
                <a:schemeClr val="accent5"/>
              </a:gs>
              <a:gs pos="100000">
                <a:schemeClr val="accent4"/>
              </a:gs>
            </a:gsLst>
            <a:lin ang="0" scaled="0"/>
          </a:gradFill>
          <a:ln w="12700" cap="flat" cmpd="sng" algn="ctr">
            <a:noFill/>
            <a:prstDash val="solid"/>
            <a:miter lim="800000"/>
          </a:ln>
          <a:effectLst/>
        </p:spPr>
        <p:txBody>
          <a:bodyPr wrap="square" rtlCol="0" anchor="b">
            <a:spAutoFit/>
          </a:bodyPr>
          <a:lstStyle/>
          <a:p>
            <a:pPr algn="just"/>
            <a:r>
              <a:rPr lang="en-US" sz="1200" dirty="0">
                <a:solidFill>
                  <a:schemeClr val="bg1"/>
                </a:solidFill>
              </a:rPr>
              <a:t>Redesign of the original WR switch for improved frequency dissemination</a:t>
            </a:r>
          </a:p>
        </p:txBody>
      </p:sp>
      <p:pic>
        <p:nvPicPr>
          <p:cNvPr id="2" name="3 Imagen">
            <a:extLst>
              <a:ext uri="{FF2B5EF4-FFF2-40B4-BE49-F238E27FC236}">
                <a16:creationId xmlns:a16="http://schemas.microsoft.com/office/drawing/2014/main" id="{22B5F830-B0A0-687B-E7B5-94ECC65ACA4F}"/>
              </a:ext>
            </a:extLst>
          </p:cNvPr>
          <p:cNvPicPr>
            <a:picLocks noChangeAspect="1"/>
          </p:cNvPicPr>
          <p:nvPr/>
        </p:nvPicPr>
        <p:blipFill rotWithShape="1">
          <a:blip r:embed="rId2">
            <a:extLst>
              <a:ext uri="{28A0092B-C50C-407E-A947-70E740481C1C}">
                <a14:useLocalDpi xmlns:a14="http://schemas.microsoft.com/office/drawing/2010/main" val="0"/>
              </a:ext>
            </a:extLst>
          </a:blip>
          <a:srcRect t="26207" b="8535"/>
          <a:stretch/>
        </p:blipFill>
        <p:spPr bwMode="auto">
          <a:xfrm>
            <a:off x="5019215" y="964056"/>
            <a:ext cx="3720222" cy="1856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12">
            <a:extLst>
              <a:ext uri="{FF2B5EF4-FFF2-40B4-BE49-F238E27FC236}">
                <a16:creationId xmlns:a16="http://schemas.microsoft.com/office/drawing/2014/main" id="{3B854CB1-43A9-A2AE-2B00-44EFEF4A3134}"/>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468309" y="2751019"/>
            <a:ext cx="3857759" cy="1330147"/>
          </a:xfrm>
          <a:prstGeom prst="rect">
            <a:avLst/>
          </a:prstGeom>
        </p:spPr>
      </p:pic>
      <p:pic>
        <p:nvPicPr>
          <p:cNvPr id="4" name="Imagen 13">
            <a:extLst>
              <a:ext uri="{FF2B5EF4-FFF2-40B4-BE49-F238E27FC236}">
                <a16:creationId xmlns:a16="http://schemas.microsoft.com/office/drawing/2014/main" id="{4A46B712-1DC4-C10F-A4DD-600A8E69F6FF}"/>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4813014" y="2820988"/>
            <a:ext cx="3819085" cy="1295222"/>
          </a:xfrm>
          <a:prstGeom prst="rect">
            <a:avLst/>
          </a:prstGeom>
        </p:spPr>
      </p:pic>
    </p:spTree>
    <p:extLst>
      <p:ext uri="{BB962C8B-B14F-4D97-AF65-F5344CB8AC3E}">
        <p14:creationId xmlns:p14="http://schemas.microsoft.com/office/powerpoint/2010/main" val="4225624954"/>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64A87F1D-7A69-4199-6090-A59979815384}"/>
              </a:ext>
            </a:extLst>
          </p:cNvPr>
          <p:cNvSpPr>
            <a:spLocks noGrp="1"/>
          </p:cNvSpPr>
          <p:nvPr>
            <p:ph type="body" sz="quarter" idx="11"/>
          </p:nvPr>
        </p:nvSpPr>
        <p:spPr/>
        <p:txBody>
          <a:bodyPr/>
          <a:lstStyle/>
          <a:p>
            <a:r>
              <a:rPr lang="en-US" dirty="0"/>
              <a:t>Highlights</a:t>
            </a:r>
          </a:p>
          <a:p>
            <a:pPr lvl="1"/>
            <a:r>
              <a:rPr lang="en-US" dirty="0"/>
              <a:t>WR Sub-nanosecond time accuracy, 10MHz/1PPS and IRIG-B support</a:t>
            </a:r>
          </a:p>
          <a:p>
            <a:pPr lvl="1"/>
            <a:r>
              <a:rPr lang="en-US" dirty="0"/>
              <a:t>Compact size and 100% standalone operation</a:t>
            </a:r>
          </a:p>
          <a:p>
            <a:pPr lvl="1"/>
            <a:r>
              <a:rPr lang="en-US" dirty="0"/>
              <a:t>Performance proven with more than 10 hops </a:t>
            </a:r>
          </a:p>
          <a:p>
            <a:pPr lvl="1"/>
            <a:r>
              <a:rPr lang="en-US" dirty="0"/>
              <a:t>Distance range: over 100 km using fiber</a:t>
            </a:r>
          </a:p>
          <a:p>
            <a:pPr lvl="1"/>
            <a:r>
              <a:rPr lang="en-US" dirty="0"/>
              <a:t>Third Ethernet copper port for data redirection</a:t>
            </a:r>
          </a:p>
          <a:p>
            <a:pPr lvl="1"/>
            <a:r>
              <a:rPr lang="en-US" dirty="0"/>
              <a:t>DB9 option for extra 1PPS/10Mhz and trigger generation</a:t>
            </a:r>
          </a:p>
          <a:p>
            <a:pPr lvl="1"/>
            <a:r>
              <a:rPr lang="en-US" dirty="0"/>
              <a:t>OEM version available for third-party partners</a:t>
            </a:r>
          </a:p>
          <a:p>
            <a:pPr lvl="1"/>
            <a:endParaRPr lang="en-US" dirty="0"/>
          </a:p>
        </p:txBody>
      </p:sp>
      <p:sp>
        <p:nvSpPr>
          <p:cNvPr id="6" name="Title 5">
            <a:extLst>
              <a:ext uri="{FF2B5EF4-FFF2-40B4-BE49-F238E27FC236}">
                <a16:creationId xmlns:a16="http://schemas.microsoft.com/office/drawing/2014/main" id="{B3EBB95E-0E66-DE30-70E8-99AD90B301E5}"/>
              </a:ext>
            </a:extLst>
          </p:cNvPr>
          <p:cNvSpPr>
            <a:spLocks noGrp="1"/>
          </p:cNvSpPr>
          <p:nvPr>
            <p:ph type="title"/>
          </p:nvPr>
        </p:nvSpPr>
        <p:spPr/>
        <p:txBody>
          <a:bodyPr/>
          <a:lstStyle/>
          <a:p>
            <a:r>
              <a:rPr lang="en-US" dirty="0"/>
              <a:t>White Rabbit Lite Embedded Node </a:t>
            </a:r>
          </a:p>
        </p:txBody>
      </p:sp>
      <p:sp>
        <p:nvSpPr>
          <p:cNvPr id="5" name="Footer Placeholder 4">
            <a:extLst>
              <a:ext uri="{FF2B5EF4-FFF2-40B4-BE49-F238E27FC236}">
                <a16:creationId xmlns:a16="http://schemas.microsoft.com/office/drawing/2014/main" id="{40D2CCCD-B579-04BE-0299-0D976727BA5A}"/>
              </a:ext>
            </a:extLst>
          </p:cNvPr>
          <p:cNvSpPr>
            <a:spLocks noGrp="1"/>
          </p:cNvSpPr>
          <p:nvPr>
            <p:ph type="ftr" sz="quarter" idx="3"/>
          </p:nvPr>
        </p:nvSpPr>
        <p:spPr/>
        <p:txBody>
          <a:bodyPr/>
          <a:lstStyle/>
          <a:p>
            <a:r>
              <a:rPr lang="en-US"/>
              <a:t>Application Engineering / SED Spain / 14/03/2023</a:t>
            </a:r>
            <a:endParaRPr lang="fr-FR" dirty="0"/>
          </a:p>
        </p:txBody>
      </p:sp>
      <p:sp>
        <p:nvSpPr>
          <p:cNvPr id="10" name="Rectangle 9">
            <a:extLst>
              <a:ext uri="{FF2B5EF4-FFF2-40B4-BE49-F238E27FC236}">
                <a16:creationId xmlns:a16="http://schemas.microsoft.com/office/drawing/2014/main" id="{E147AACF-F468-0C4B-FFE5-E29681F2F3D8}"/>
              </a:ext>
            </a:extLst>
          </p:cNvPr>
          <p:cNvSpPr/>
          <p:nvPr/>
        </p:nvSpPr>
        <p:spPr>
          <a:xfrm>
            <a:off x="468310" y="4431195"/>
            <a:ext cx="8271128" cy="276999"/>
          </a:xfrm>
          <a:prstGeom prst="rect">
            <a:avLst/>
          </a:prstGeom>
          <a:gradFill>
            <a:gsLst>
              <a:gs pos="0">
                <a:schemeClr val="accent5"/>
              </a:gs>
              <a:gs pos="100000">
                <a:schemeClr val="accent4"/>
              </a:gs>
            </a:gsLst>
            <a:lin ang="0" scaled="0"/>
          </a:gradFill>
          <a:ln w="12700" cap="flat" cmpd="sng" algn="ctr">
            <a:noFill/>
            <a:prstDash val="solid"/>
            <a:miter lim="800000"/>
          </a:ln>
          <a:effectLst/>
        </p:spPr>
        <p:txBody>
          <a:bodyPr wrap="square" rtlCol="0" anchor="b">
            <a:spAutoFit/>
          </a:bodyPr>
          <a:lstStyle/>
          <a:p>
            <a:pPr algn="just"/>
            <a:r>
              <a:rPr lang="en-US" sz="1200" dirty="0">
                <a:solidFill>
                  <a:schemeClr val="bg1"/>
                </a:solidFill>
              </a:rPr>
              <a:t>Compact turn-key node for accurate time transfer. No configuration. Directly running after unpacking!</a:t>
            </a:r>
          </a:p>
        </p:txBody>
      </p:sp>
      <p:pic>
        <p:nvPicPr>
          <p:cNvPr id="8" name="Google Shape;461;p84">
            <a:extLst>
              <a:ext uri="{FF2B5EF4-FFF2-40B4-BE49-F238E27FC236}">
                <a16:creationId xmlns:a16="http://schemas.microsoft.com/office/drawing/2014/main" id="{EE7A2C34-474C-9311-BD83-3F6381FDA41B}"/>
              </a:ext>
            </a:extLst>
          </p:cNvPr>
          <p:cNvPicPr preferRelativeResize="0"/>
          <p:nvPr/>
        </p:nvPicPr>
        <p:blipFill rotWithShape="1">
          <a:blip r:embed="rId2">
            <a:alphaModFix/>
          </a:blip>
          <a:srcRect/>
          <a:stretch/>
        </p:blipFill>
        <p:spPr>
          <a:xfrm>
            <a:off x="4461110" y="1056852"/>
            <a:ext cx="2072749" cy="1533087"/>
          </a:xfrm>
          <a:prstGeom prst="rect">
            <a:avLst/>
          </a:prstGeom>
          <a:noFill/>
          <a:ln>
            <a:noFill/>
          </a:ln>
        </p:spPr>
      </p:pic>
      <p:pic>
        <p:nvPicPr>
          <p:cNvPr id="9" name="Google Shape;464;p84">
            <a:extLst>
              <a:ext uri="{FF2B5EF4-FFF2-40B4-BE49-F238E27FC236}">
                <a16:creationId xmlns:a16="http://schemas.microsoft.com/office/drawing/2014/main" id="{EBB0F6E0-6A6C-5E74-AAB8-DF3B88BA2B97}"/>
              </a:ext>
            </a:extLst>
          </p:cNvPr>
          <p:cNvPicPr preferRelativeResize="0"/>
          <p:nvPr/>
        </p:nvPicPr>
        <p:blipFill rotWithShape="1">
          <a:blip r:embed="rId3">
            <a:alphaModFix/>
          </a:blip>
          <a:srcRect/>
          <a:stretch/>
        </p:blipFill>
        <p:spPr>
          <a:xfrm>
            <a:off x="5234888" y="2833045"/>
            <a:ext cx="2450161" cy="1374211"/>
          </a:xfrm>
          <a:prstGeom prst="round2DiagRect">
            <a:avLst>
              <a:gd name="adj1" fmla="val 16667"/>
              <a:gd name="adj2" fmla="val 0"/>
            </a:avLst>
          </a:prstGeom>
          <a:noFill/>
          <a:ln w="88900" cap="sq" cmpd="sng">
            <a:solidFill>
              <a:srgbClr val="FFFFFF"/>
            </a:solidFill>
            <a:prstDash val="solid"/>
            <a:miter lim="800000"/>
            <a:headEnd type="none" w="sm" len="sm"/>
            <a:tailEnd type="none" w="sm" len="sm"/>
          </a:ln>
          <a:effectLst>
            <a:outerShdw blurRad="254000" algn="tl" rotWithShape="0">
              <a:srgbClr val="000000">
                <a:alpha val="42352"/>
              </a:srgbClr>
            </a:outerShdw>
          </a:effectLst>
        </p:spPr>
      </p:pic>
      <p:pic>
        <p:nvPicPr>
          <p:cNvPr id="11" name="Google Shape;465;p84">
            <a:extLst>
              <a:ext uri="{FF2B5EF4-FFF2-40B4-BE49-F238E27FC236}">
                <a16:creationId xmlns:a16="http://schemas.microsoft.com/office/drawing/2014/main" id="{83AB4059-EF49-5EF4-302F-627EF78524C7}"/>
              </a:ext>
            </a:extLst>
          </p:cNvPr>
          <p:cNvPicPr preferRelativeResize="0"/>
          <p:nvPr/>
        </p:nvPicPr>
        <p:blipFill rotWithShape="1">
          <a:blip r:embed="rId4">
            <a:alphaModFix/>
          </a:blip>
          <a:srcRect/>
          <a:stretch/>
        </p:blipFill>
        <p:spPr>
          <a:xfrm>
            <a:off x="6533431" y="936913"/>
            <a:ext cx="2206006" cy="1539554"/>
          </a:xfrm>
          <a:prstGeom prst="round2DiagRect">
            <a:avLst>
              <a:gd name="adj1" fmla="val 16667"/>
              <a:gd name="adj2" fmla="val 0"/>
            </a:avLst>
          </a:prstGeom>
          <a:noFill/>
          <a:ln w="88900" cap="sq" cmpd="sng">
            <a:solidFill>
              <a:srgbClr val="FFFFFF"/>
            </a:solidFill>
            <a:prstDash val="solid"/>
            <a:miter lim="800000"/>
            <a:headEnd type="none" w="sm" len="sm"/>
            <a:tailEnd type="none" w="sm" len="sm"/>
          </a:ln>
          <a:effectLst>
            <a:outerShdw blurRad="254000" algn="tl" rotWithShape="0">
              <a:srgbClr val="000000">
                <a:alpha val="42352"/>
              </a:srgbClr>
            </a:outerShdw>
          </a:effectLst>
        </p:spPr>
      </p:pic>
    </p:spTree>
    <p:extLst>
      <p:ext uri="{BB962C8B-B14F-4D97-AF65-F5344CB8AC3E}">
        <p14:creationId xmlns:p14="http://schemas.microsoft.com/office/powerpoint/2010/main" val="1428260922"/>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64A87F1D-7A69-4199-6090-A59979815384}"/>
              </a:ext>
            </a:extLst>
          </p:cNvPr>
          <p:cNvSpPr>
            <a:spLocks noGrp="1"/>
          </p:cNvSpPr>
          <p:nvPr>
            <p:ph type="body" sz="quarter" idx="11"/>
          </p:nvPr>
        </p:nvSpPr>
        <p:spPr/>
        <p:txBody>
          <a:bodyPr/>
          <a:lstStyle/>
          <a:p>
            <a:r>
              <a:rPr lang="en-US" dirty="0"/>
              <a:t>Highlights</a:t>
            </a:r>
          </a:p>
          <a:p>
            <a:pPr lvl="1"/>
            <a:r>
              <a:rPr lang="en-US" dirty="0"/>
              <a:t>High Accuracy Timing Integration in Xilinx FPGAs (family 7 to latest families)</a:t>
            </a:r>
          </a:p>
          <a:p>
            <a:pPr lvl="1"/>
            <a:r>
              <a:rPr lang="en-US" dirty="0"/>
              <a:t>Sub-nanosecond time accuracy on L1 switches and NICs</a:t>
            </a:r>
          </a:p>
          <a:p>
            <a:pPr lvl="1"/>
            <a:r>
              <a:rPr lang="en-US" dirty="0"/>
              <a:t>No need for any expensive oscillators/clocks</a:t>
            </a:r>
          </a:p>
          <a:p>
            <a:pPr lvl="1"/>
            <a:r>
              <a:rPr lang="en-US" dirty="0"/>
              <a:t>Distribution over fiber without calibration</a:t>
            </a:r>
          </a:p>
          <a:p>
            <a:pPr lvl="1"/>
            <a:r>
              <a:rPr lang="en-US" dirty="0"/>
              <a:t>Redundancy features available: HARTI</a:t>
            </a:r>
          </a:p>
          <a:p>
            <a:pPr lvl="1"/>
            <a:endParaRPr lang="en-US" dirty="0"/>
          </a:p>
        </p:txBody>
      </p:sp>
      <p:sp>
        <p:nvSpPr>
          <p:cNvPr id="6" name="Title 5">
            <a:extLst>
              <a:ext uri="{FF2B5EF4-FFF2-40B4-BE49-F238E27FC236}">
                <a16:creationId xmlns:a16="http://schemas.microsoft.com/office/drawing/2014/main" id="{B3EBB95E-0E66-DE30-70E8-99AD90B301E5}"/>
              </a:ext>
            </a:extLst>
          </p:cNvPr>
          <p:cNvSpPr>
            <a:spLocks noGrp="1"/>
          </p:cNvSpPr>
          <p:nvPr>
            <p:ph type="title"/>
          </p:nvPr>
        </p:nvSpPr>
        <p:spPr/>
        <p:txBody>
          <a:bodyPr/>
          <a:lstStyle/>
          <a:p>
            <a:r>
              <a:rPr lang="en-US" dirty="0"/>
              <a:t>HATI/HARTI IP core for FPGAs</a:t>
            </a:r>
          </a:p>
        </p:txBody>
      </p:sp>
      <p:sp>
        <p:nvSpPr>
          <p:cNvPr id="5" name="Footer Placeholder 4">
            <a:extLst>
              <a:ext uri="{FF2B5EF4-FFF2-40B4-BE49-F238E27FC236}">
                <a16:creationId xmlns:a16="http://schemas.microsoft.com/office/drawing/2014/main" id="{40D2CCCD-B579-04BE-0299-0D976727BA5A}"/>
              </a:ext>
            </a:extLst>
          </p:cNvPr>
          <p:cNvSpPr>
            <a:spLocks noGrp="1"/>
          </p:cNvSpPr>
          <p:nvPr>
            <p:ph type="ftr" sz="quarter" idx="3"/>
          </p:nvPr>
        </p:nvSpPr>
        <p:spPr/>
        <p:txBody>
          <a:bodyPr/>
          <a:lstStyle/>
          <a:p>
            <a:r>
              <a:rPr lang="en-US"/>
              <a:t>Application Engineering / SED Spain / 14/03/2023</a:t>
            </a:r>
            <a:endParaRPr lang="fr-FR" dirty="0"/>
          </a:p>
        </p:txBody>
      </p:sp>
      <p:sp>
        <p:nvSpPr>
          <p:cNvPr id="10" name="Rectangle 9">
            <a:extLst>
              <a:ext uri="{FF2B5EF4-FFF2-40B4-BE49-F238E27FC236}">
                <a16:creationId xmlns:a16="http://schemas.microsoft.com/office/drawing/2014/main" id="{E147AACF-F468-0C4B-FFE5-E29681F2F3D8}"/>
              </a:ext>
            </a:extLst>
          </p:cNvPr>
          <p:cNvSpPr/>
          <p:nvPr/>
        </p:nvSpPr>
        <p:spPr>
          <a:xfrm>
            <a:off x="506983" y="3665835"/>
            <a:ext cx="4038733" cy="461665"/>
          </a:xfrm>
          <a:prstGeom prst="rect">
            <a:avLst/>
          </a:prstGeom>
          <a:gradFill>
            <a:gsLst>
              <a:gs pos="0">
                <a:schemeClr val="accent5"/>
              </a:gs>
              <a:gs pos="100000">
                <a:schemeClr val="accent4"/>
              </a:gs>
            </a:gsLst>
            <a:lin ang="0" scaled="0"/>
          </a:gradFill>
          <a:ln w="12700" cap="flat" cmpd="sng" algn="ctr">
            <a:noFill/>
            <a:prstDash val="solid"/>
            <a:miter lim="800000"/>
          </a:ln>
          <a:effectLst/>
        </p:spPr>
        <p:txBody>
          <a:bodyPr wrap="square" rtlCol="0" anchor="b">
            <a:spAutoFit/>
          </a:bodyPr>
          <a:lstStyle/>
          <a:p>
            <a:pPr algn="just"/>
            <a:r>
              <a:rPr lang="en-US" sz="1200">
                <a:solidFill>
                  <a:schemeClr val="bg1"/>
                </a:solidFill>
              </a:rPr>
              <a:t>Performance without scalability frontiers</a:t>
            </a:r>
          </a:p>
          <a:p>
            <a:pPr algn="just"/>
            <a:r>
              <a:rPr lang="en-US" sz="1200">
                <a:solidFill>
                  <a:schemeClr val="bg1"/>
                </a:solidFill>
              </a:rPr>
              <a:t>Ideal for market makers and top ADG use cases</a:t>
            </a:r>
            <a:endParaRPr lang="en-US" sz="1200" dirty="0">
              <a:solidFill>
                <a:schemeClr val="bg1"/>
              </a:solidFill>
            </a:endParaRPr>
          </a:p>
        </p:txBody>
      </p:sp>
      <p:pic>
        <p:nvPicPr>
          <p:cNvPr id="2" name="Google Shape;491;p25">
            <a:extLst>
              <a:ext uri="{FF2B5EF4-FFF2-40B4-BE49-F238E27FC236}">
                <a16:creationId xmlns:a16="http://schemas.microsoft.com/office/drawing/2014/main" id="{A457480C-93AD-692F-C19A-BFC8237BF7D8}"/>
              </a:ext>
            </a:extLst>
          </p:cNvPr>
          <p:cNvPicPr preferRelativeResize="0"/>
          <p:nvPr/>
        </p:nvPicPr>
        <p:blipFill rotWithShape="1">
          <a:blip r:embed="rId2">
            <a:alphaModFix/>
          </a:blip>
          <a:srcRect/>
          <a:stretch/>
        </p:blipFill>
        <p:spPr>
          <a:xfrm>
            <a:off x="6945147" y="1108981"/>
            <a:ext cx="1969243" cy="1282068"/>
          </a:xfrm>
          <a:prstGeom prst="rect">
            <a:avLst/>
          </a:prstGeom>
          <a:noFill/>
          <a:ln>
            <a:noFill/>
          </a:ln>
        </p:spPr>
      </p:pic>
      <p:pic>
        <p:nvPicPr>
          <p:cNvPr id="3" name="Picture 12" descr="figure 1">
            <a:extLst>
              <a:ext uri="{FF2B5EF4-FFF2-40B4-BE49-F238E27FC236}">
                <a16:creationId xmlns:a16="http://schemas.microsoft.com/office/drawing/2014/main" id="{CA35EACF-8812-065C-D188-3F5BC19E701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0441"/>
          <a:stretch/>
        </p:blipFill>
        <p:spPr bwMode="auto">
          <a:xfrm>
            <a:off x="4908495" y="1017588"/>
            <a:ext cx="1822856" cy="328222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097BD960-B8A2-E091-9BF7-EC02A11A20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1351" y="2820988"/>
            <a:ext cx="1198418" cy="985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0244272"/>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Espace réservé pour une image  25" descr="Une image contenant engin, argent&#10;&#10;Description générée automatiquement">
            <a:extLst>
              <a:ext uri="{FF2B5EF4-FFF2-40B4-BE49-F238E27FC236}">
                <a16:creationId xmlns:a16="http://schemas.microsoft.com/office/drawing/2014/main" id="{61F22812-CA07-2295-E2E3-3C43623D6A9F}"/>
              </a:ext>
            </a:extLst>
          </p:cNvPr>
          <p:cNvPicPr>
            <a:picLocks noGrp="1" noChangeAspect="1"/>
          </p:cNvPicPr>
          <p:nvPr>
            <p:ph type="pic" sz="quarter" idx="22"/>
          </p:nvPr>
        </p:nvPicPr>
        <p:blipFill>
          <a:blip r:embed="rId2" cstate="email">
            <a:extLst>
              <a:ext uri="{28A0092B-C50C-407E-A947-70E740481C1C}">
                <a14:useLocalDpi xmlns:a14="http://schemas.microsoft.com/office/drawing/2010/main"/>
              </a:ext>
            </a:extLst>
          </a:blip>
          <a:srcRect/>
          <a:stretch>
            <a:fillRect/>
          </a:stretch>
        </p:blipFill>
        <p:spPr/>
      </p:pic>
      <p:sp>
        <p:nvSpPr>
          <p:cNvPr id="22" name="Espace réservé du texte 21">
            <a:extLst>
              <a:ext uri="{FF2B5EF4-FFF2-40B4-BE49-F238E27FC236}">
                <a16:creationId xmlns:a16="http://schemas.microsoft.com/office/drawing/2014/main" id="{7954B7BA-2236-27D2-8293-6903062AFB47}"/>
              </a:ext>
            </a:extLst>
          </p:cNvPr>
          <p:cNvSpPr>
            <a:spLocks noGrp="1"/>
          </p:cNvSpPr>
          <p:nvPr>
            <p:ph type="body" sz="quarter" idx="10"/>
          </p:nvPr>
        </p:nvSpPr>
        <p:spPr/>
        <p:txBody>
          <a:bodyPr/>
          <a:lstStyle/>
          <a:p>
            <a:r>
              <a:rPr lang="fr-FR" dirty="0"/>
              <a:t>Management </a:t>
            </a:r>
            <a:r>
              <a:rPr lang="fr-FR" dirty="0" err="1"/>
              <a:t>tools</a:t>
            </a:r>
            <a:endParaRPr lang="fr-FR" dirty="0"/>
          </a:p>
        </p:txBody>
      </p:sp>
      <p:sp>
        <p:nvSpPr>
          <p:cNvPr id="23" name="Espace réservé du texte 22">
            <a:extLst>
              <a:ext uri="{FF2B5EF4-FFF2-40B4-BE49-F238E27FC236}">
                <a16:creationId xmlns:a16="http://schemas.microsoft.com/office/drawing/2014/main" id="{D8ADB256-2181-16C6-6EF8-693B28AD02C0}"/>
              </a:ext>
            </a:extLst>
          </p:cNvPr>
          <p:cNvSpPr>
            <a:spLocks noGrp="1"/>
          </p:cNvSpPr>
          <p:nvPr>
            <p:ph type="body" sz="quarter" idx="13"/>
          </p:nvPr>
        </p:nvSpPr>
        <p:spPr/>
        <p:txBody>
          <a:bodyPr/>
          <a:lstStyle/>
          <a:p>
            <a:r>
              <a:rPr lang="fr-FR" dirty="0"/>
              <a:t>03</a:t>
            </a:r>
          </a:p>
        </p:txBody>
      </p:sp>
    </p:spTree>
    <p:extLst>
      <p:ext uri="{BB962C8B-B14F-4D97-AF65-F5344CB8AC3E}">
        <p14:creationId xmlns:p14="http://schemas.microsoft.com/office/powerpoint/2010/main" val="1103667833"/>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3BA8A22-C4C5-FF8B-5830-6F743EE24804}"/>
              </a:ext>
            </a:extLst>
          </p:cNvPr>
          <p:cNvSpPr>
            <a:spLocks noGrp="1"/>
          </p:cNvSpPr>
          <p:nvPr>
            <p:ph type="body" sz="quarter" idx="11"/>
          </p:nvPr>
        </p:nvSpPr>
        <p:spPr/>
        <p:txBody>
          <a:bodyPr/>
          <a:lstStyle/>
          <a:p>
            <a:r>
              <a:rPr lang="en-US" sz="1400" dirty="0"/>
              <a:t>Web interface </a:t>
            </a:r>
          </a:p>
          <a:p>
            <a:pPr lvl="1"/>
            <a:r>
              <a:rPr lang="en-US" sz="1200" dirty="0"/>
              <a:t>Accessible via IP on ETH ports</a:t>
            </a:r>
          </a:p>
          <a:p>
            <a:r>
              <a:rPr lang="en-US" sz="1400" dirty="0" err="1"/>
              <a:t>wrz_config</a:t>
            </a:r>
            <a:r>
              <a:rPr lang="en-US" sz="1400" dirty="0"/>
              <a:t> / </a:t>
            </a:r>
            <a:r>
              <a:rPr lang="en-US" sz="1400" dirty="0" err="1"/>
              <a:t>Kconfig</a:t>
            </a:r>
            <a:endParaRPr lang="en-US" sz="1400" dirty="0"/>
          </a:p>
          <a:p>
            <a:pPr lvl="1"/>
            <a:r>
              <a:rPr lang="en-US" sz="1200" dirty="0"/>
              <a:t>Accessible through CLI</a:t>
            </a:r>
          </a:p>
          <a:p>
            <a:r>
              <a:rPr lang="en-US" sz="1400" dirty="0" err="1"/>
              <a:t>gpa_ctrl</a:t>
            </a:r>
            <a:endParaRPr lang="en-US" sz="1400" dirty="0"/>
          </a:p>
          <a:p>
            <a:pPr lvl="1"/>
            <a:r>
              <a:rPr lang="en-US" sz="1200" dirty="0"/>
              <a:t>Accessible through CLI</a:t>
            </a:r>
          </a:p>
          <a:p>
            <a:pPr lvl="1"/>
            <a:r>
              <a:rPr lang="en-US" sz="1200" dirty="0"/>
              <a:t>Read/Write </a:t>
            </a:r>
            <a:r>
              <a:rPr lang="en-US" sz="1200"/>
              <a:t>any parameter</a:t>
            </a:r>
            <a:endParaRPr lang="en-US" sz="1200" dirty="0"/>
          </a:p>
          <a:p>
            <a:r>
              <a:rPr lang="en-US" sz="1400" dirty="0"/>
              <a:t>Configuration file</a:t>
            </a:r>
          </a:p>
          <a:p>
            <a:pPr lvl="1"/>
            <a:r>
              <a:rPr lang="en-US" sz="1200" dirty="0"/>
              <a:t>Located in root</a:t>
            </a:r>
          </a:p>
          <a:p>
            <a:r>
              <a:rPr lang="en-US" sz="1400" dirty="0"/>
              <a:t>SNMP &amp; API-REST</a:t>
            </a:r>
          </a:p>
          <a:p>
            <a:pPr lvl="1"/>
            <a:r>
              <a:rPr lang="en-US" sz="1200" dirty="0"/>
              <a:t>Under development</a:t>
            </a:r>
          </a:p>
        </p:txBody>
      </p:sp>
      <p:sp>
        <p:nvSpPr>
          <p:cNvPr id="5" name="Title 4">
            <a:extLst>
              <a:ext uri="{FF2B5EF4-FFF2-40B4-BE49-F238E27FC236}">
                <a16:creationId xmlns:a16="http://schemas.microsoft.com/office/drawing/2014/main" id="{EBA08805-525F-30D5-CDF2-F39F41B17B2A}"/>
              </a:ext>
            </a:extLst>
          </p:cNvPr>
          <p:cNvSpPr>
            <a:spLocks noGrp="1"/>
          </p:cNvSpPr>
          <p:nvPr>
            <p:ph type="title"/>
          </p:nvPr>
        </p:nvSpPr>
        <p:spPr/>
        <p:txBody>
          <a:bodyPr/>
          <a:lstStyle/>
          <a:p>
            <a:r>
              <a:rPr lang="en-US" dirty="0"/>
              <a:t>Management tools</a:t>
            </a:r>
          </a:p>
        </p:txBody>
      </p:sp>
      <p:pic>
        <p:nvPicPr>
          <p:cNvPr id="13" name="Picture 12">
            <a:extLst>
              <a:ext uri="{FF2B5EF4-FFF2-40B4-BE49-F238E27FC236}">
                <a16:creationId xmlns:a16="http://schemas.microsoft.com/office/drawing/2014/main" id="{39F7BDC8-21EE-1528-076D-DED4D2A2F8A4}"/>
              </a:ext>
            </a:extLst>
          </p:cNvPr>
          <p:cNvPicPr>
            <a:picLocks noChangeAspect="1"/>
          </p:cNvPicPr>
          <p:nvPr/>
        </p:nvPicPr>
        <p:blipFill>
          <a:blip r:embed="rId2"/>
          <a:stretch>
            <a:fillRect/>
          </a:stretch>
        </p:blipFill>
        <p:spPr>
          <a:xfrm>
            <a:off x="3644631" y="962732"/>
            <a:ext cx="2965932" cy="1546496"/>
          </a:xfrm>
          <a:prstGeom prst="rect">
            <a:avLst/>
          </a:prstGeom>
        </p:spPr>
      </p:pic>
      <p:pic>
        <p:nvPicPr>
          <p:cNvPr id="15" name="Picture 14">
            <a:extLst>
              <a:ext uri="{FF2B5EF4-FFF2-40B4-BE49-F238E27FC236}">
                <a16:creationId xmlns:a16="http://schemas.microsoft.com/office/drawing/2014/main" id="{5DB86788-0D7B-B6B7-1874-C4B726E56527}"/>
              </a:ext>
            </a:extLst>
          </p:cNvPr>
          <p:cNvPicPr>
            <a:picLocks noChangeAspect="1"/>
          </p:cNvPicPr>
          <p:nvPr/>
        </p:nvPicPr>
        <p:blipFill>
          <a:blip r:embed="rId3"/>
          <a:stretch>
            <a:fillRect/>
          </a:stretch>
        </p:blipFill>
        <p:spPr>
          <a:xfrm>
            <a:off x="6153824" y="1638775"/>
            <a:ext cx="2753159" cy="1659555"/>
          </a:xfrm>
          <a:prstGeom prst="rect">
            <a:avLst/>
          </a:prstGeom>
        </p:spPr>
      </p:pic>
      <p:pic>
        <p:nvPicPr>
          <p:cNvPr id="10" name="Imagen 13">
            <a:extLst>
              <a:ext uri="{FF2B5EF4-FFF2-40B4-BE49-F238E27FC236}">
                <a16:creationId xmlns:a16="http://schemas.microsoft.com/office/drawing/2014/main" id="{51A930F1-3B5C-E524-4B82-E0C5717BE83C}"/>
              </a:ext>
            </a:extLst>
          </p:cNvPr>
          <p:cNvPicPr>
            <a:picLocks noChangeAspect="1"/>
          </p:cNvPicPr>
          <p:nvPr/>
        </p:nvPicPr>
        <p:blipFill>
          <a:blip r:embed="rId4"/>
          <a:stretch>
            <a:fillRect/>
          </a:stretch>
        </p:blipFill>
        <p:spPr>
          <a:xfrm>
            <a:off x="3156995" y="3185271"/>
            <a:ext cx="3569574" cy="955111"/>
          </a:xfrm>
          <a:prstGeom prst="rect">
            <a:avLst/>
          </a:prstGeom>
        </p:spPr>
      </p:pic>
      <p:pic>
        <p:nvPicPr>
          <p:cNvPr id="11" name="Imagen 14">
            <a:extLst>
              <a:ext uri="{FF2B5EF4-FFF2-40B4-BE49-F238E27FC236}">
                <a16:creationId xmlns:a16="http://schemas.microsoft.com/office/drawing/2014/main" id="{94076947-A780-4442-14BF-892C8DF82EBD}"/>
              </a:ext>
            </a:extLst>
          </p:cNvPr>
          <p:cNvPicPr>
            <a:picLocks noChangeAspect="1"/>
          </p:cNvPicPr>
          <p:nvPr/>
        </p:nvPicPr>
        <p:blipFill>
          <a:blip r:embed="rId5"/>
          <a:stretch>
            <a:fillRect/>
          </a:stretch>
        </p:blipFill>
        <p:spPr>
          <a:xfrm>
            <a:off x="6889230" y="3009561"/>
            <a:ext cx="2081767" cy="1096552"/>
          </a:xfrm>
          <a:prstGeom prst="rect">
            <a:avLst/>
          </a:prstGeom>
        </p:spPr>
      </p:pic>
      <p:sp>
        <p:nvSpPr>
          <p:cNvPr id="16" name="Footer Placeholder 15">
            <a:extLst>
              <a:ext uri="{FF2B5EF4-FFF2-40B4-BE49-F238E27FC236}">
                <a16:creationId xmlns:a16="http://schemas.microsoft.com/office/drawing/2014/main" id="{2ACFAF67-346B-A615-1BBC-3754637FD7B0}"/>
              </a:ext>
            </a:extLst>
          </p:cNvPr>
          <p:cNvSpPr>
            <a:spLocks noGrp="1"/>
          </p:cNvSpPr>
          <p:nvPr>
            <p:ph type="ftr" sz="quarter" idx="3"/>
          </p:nvPr>
        </p:nvSpPr>
        <p:spPr/>
        <p:txBody>
          <a:bodyPr/>
          <a:lstStyle/>
          <a:p>
            <a:r>
              <a:rPr lang="en-US"/>
              <a:t>Application Engineering / SED Spain / 14/03/2023</a:t>
            </a:r>
            <a:endParaRPr lang="fr-FR" dirty="0"/>
          </a:p>
        </p:txBody>
      </p:sp>
    </p:spTree>
    <p:extLst>
      <p:ext uri="{BB962C8B-B14F-4D97-AF65-F5344CB8AC3E}">
        <p14:creationId xmlns:p14="http://schemas.microsoft.com/office/powerpoint/2010/main" val="107876277"/>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Espace réservé pour une image  25" descr="Une image contenant engin, argent&#10;&#10;Description générée automatiquement">
            <a:extLst>
              <a:ext uri="{FF2B5EF4-FFF2-40B4-BE49-F238E27FC236}">
                <a16:creationId xmlns:a16="http://schemas.microsoft.com/office/drawing/2014/main" id="{61F22812-CA07-2295-E2E3-3C43623D6A9F}"/>
              </a:ext>
            </a:extLst>
          </p:cNvPr>
          <p:cNvPicPr>
            <a:picLocks noGrp="1" noChangeAspect="1"/>
          </p:cNvPicPr>
          <p:nvPr>
            <p:ph type="pic" sz="quarter" idx="22"/>
          </p:nvPr>
        </p:nvPicPr>
        <p:blipFill>
          <a:blip r:embed="rId2" cstate="email">
            <a:extLst>
              <a:ext uri="{28A0092B-C50C-407E-A947-70E740481C1C}">
                <a14:useLocalDpi xmlns:a14="http://schemas.microsoft.com/office/drawing/2010/main"/>
              </a:ext>
            </a:extLst>
          </a:blip>
          <a:srcRect/>
          <a:stretch>
            <a:fillRect/>
          </a:stretch>
        </p:blipFill>
        <p:spPr/>
      </p:pic>
      <p:sp>
        <p:nvSpPr>
          <p:cNvPr id="22" name="Espace réservé du texte 21">
            <a:extLst>
              <a:ext uri="{FF2B5EF4-FFF2-40B4-BE49-F238E27FC236}">
                <a16:creationId xmlns:a16="http://schemas.microsoft.com/office/drawing/2014/main" id="{7954B7BA-2236-27D2-8293-6903062AFB47}"/>
              </a:ext>
            </a:extLst>
          </p:cNvPr>
          <p:cNvSpPr>
            <a:spLocks noGrp="1"/>
          </p:cNvSpPr>
          <p:nvPr>
            <p:ph type="body" sz="quarter" idx="10"/>
          </p:nvPr>
        </p:nvSpPr>
        <p:spPr/>
        <p:txBody>
          <a:bodyPr/>
          <a:lstStyle/>
          <a:p>
            <a:r>
              <a:rPr lang="fr-FR" dirty="0"/>
              <a:t>Use cases</a:t>
            </a:r>
          </a:p>
        </p:txBody>
      </p:sp>
      <p:sp>
        <p:nvSpPr>
          <p:cNvPr id="23" name="Espace réservé du texte 22">
            <a:extLst>
              <a:ext uri="{FF2B5EF4-FFF2-40B4-BE49-F238E27FC236}">
                <a16:creationId xmlns:a16="http://schemas.microsoft.com/office/drawing/2014/main" id="{D8ADB256-2181-16C6-6EF8-693B28AD02C0}"/>
              </a:ext>
            </a:extLst>
          </p:cNvPr>
          <p:cNvSpPr>
            <a:spLocks noGrp="1"/>
          </p:cNvSpPr>
          <p:nvPr>
            <p:ph type="body" sz="quarter" idx="13"/>
          </p:nvPr>
        </p:nvSpPr>
        <p:spPr/>
        <p:txBody>
          <a:bodyPr/>
          <a:lstStyle/>
          <a:p>
            <a:r>
              <a:rPr lang="fr-FR" dirty="0"/>
              <a:t>04</a:t>
            </a:r>
          </a:p>
        </p:txBody>
      </p:sp>
    </p:spTree>
    <p:extLst>
      <p:ext uri="{BB962C8B-B14F-4D97-AF65-F5344CB8AC3E}">
        <p14:creationId xmlns:p14="http://schemas.microsoft.com/office/powerpoint/2010/main" val="3668721585"/>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D3F2F8F-A8BB-840A-8BCC-1AC43E4B2337}"/>
              </a:ext>
            </a:extLst>
          </p:cNvPr>
          <p:cNvSpPr>
            <a:spLocks noGrp="1"/>
          </p:cNvSpPr>
          <p:nvPr>
            <p:ph type="body" sz="quarter" idx="11"/>
          </p:nvPr>
        </p:nvSpPr>
        <p:spPr/>
        <p:txBody>
          <a:bodyPr/>
          <a:lstStyle/>
          <a:p>
            <a:r>
              <a:rPr lang="en-US" sz="1400" dirty="0"/>
              <a:t>Short term stability: Sub-ns accuracy and low jitter performance</a:t>
            </a:r>
          </a:p>
          <a:p>
            <a:endParaRPr lang="en-US" sz="1400" dirty="0"/>
          </a:p>
          <a:p>
            <a:r>
              <a:rPr lang="en-US" sz="1400" dirty="0"/>
              <a:t>Short term stability test in Holdover: Sub-us accuracy after 24h</a:t>
            </a:r>
          </a:p>
          <a:p>
            <a:endParaRPr lang="en-US" sz="1400" dirty="0"/>
          </a:p>
          <a:p>
            <a:r>
              <a:rPr lang="en-US" sz="1400" dirty="0"/>
              <a:t>Centralized network monitoring system</a:t>
            </a:r>
          </a:p>
          <a:p>
            <a:endParaRPr lang="en-US" sz="1400" dirty="0"/>
          </a:p>
          <a:p>
            <a:r>
              <a:rPr lang="en-US" sz="1400" dirty="0"/>
              <a:t>Failover algorithm integrated on WRZ products to ensure continued operation</a:t>
            </a:r>
          </a:p>
          <a:p>
            <a:endParaRPr lang="en-US" sz="1400" dirty="0"/>
          </a:p>
          <a:p>
            <a:r>
              <a:rPr lang="en-US" sz="1400" dirty="0"/>
              <a:t>PTP interoperability</a:t>
            </a:r>
          </a:p>
          <a:p>
            <a:endParaRPr lang="en-US" dirty="0"/>
          </a:p>
        </p:txBody>
      </p:sp>
      <p:sp>
        <p:nvSpPr>
          <p:cNvPr id="4" name="Title 3">
            <a:extLst>
              <a:ext uri="{FF2B5EF4-FFF2-40B4-BE49-F238E27FC236}">
                <a16:creationId xmlns:a16="http://schemas.microsoft.com/office/drawing/2014/main" id="{96F2B6EF-C3ED-9873-120B-B32AF5E4AEC9}"/>
              </a:ext>
            </a:extLst>
          </p:cNvPr>
          <p:cNvSpPr>
            <a:spLocks noGrp="1"/>
          </p:cNvSpPr>
          <p:nvPr>
            <p:ph type="title"/>
          </p:nvPr>
        </p:nvSpPr>
        <p:spPr/>
        <p:txBody>
          <a:bodyPr/>
          <a:lstStyle/>
          <a:p>
            <a:r>
              <a:rPr lang="en-US" dirty="0"/>
              <a:t>Network resiliency  </a:t>
            </a:r>
          </a:p>
        </p:txBody>
      </p:sp>
      <p:sp>
        <p:nvSpPr>
          <p:cNvPr id="5" name="Footer Placeholder 4">
            <a:extLst>
              <a:ext uri="{FF2B5EF4-FFF2-40B4-BE49-F238E27FC236}">
                <a16:creationId xmlns:a16="http://schemas.microsoft.com/office/drawing/2014/main" id="{76BCFD1A-DDCC-569D-156F-B025B3EA2972}"/>
              </a:ext>
            </a:extLst>
          </p:cNvPr>
          <p:cNvSpPr>
            <a:spLocks noGrp="1"/>
          </p:cNvSpPr>
          <p:nvPr>
            <p:ph type="ftr" sz="quarter" idx="3"/>
          </p:nvPr>
        </p:nvSpPr>
        <p:spPr/>
        <p:txBody>
          <a:bodyPr/>
          <a:lstStyle/>
          <a:p>
            <a:r>
              <a:rPr lang="en-US"/>
              <a:t>Application Engineering / SED Spain / 14/03/2023</a:t>
            </a:r>
            <a:endParaRPr lang="fr-FR" dirty="0"/>
          </a:p>
        </p:txBody>
      </p:sp>
      <p:pic>
        <p:nvPicPr>
          <p:cNvPr id="6" name="Imagen 16">
            <a:extLst>
              <a:ext uri="{FF2B5EF4-FFF2-40B4-BE49-F238E27FC236}">
                <a16:creationId xmlns:a16="http://schemas.microsoft.com/office/drawing/2014/main" id="{0E630963-BD36-690B-8A5F-39E1FD9069BD}"/>
              </a:ext>
            </a:extLst>
          </p:cNvPr>
          <p:cNvPicPr>
            <a:picLocks noChangeAspect="1"/>
          </p:cNvPicPr>
          <p:nvPr/>
        </p:nvPicPr>
        <p:blipFill>
          <a:blip r:embed="rId2"/>
          <a:stretch>
            <a:fillRect/>
          </a:stretch>
        </p:blipFill>
        <p:spPr>
          <a:xfrm>
            <a:off x="61415" y="1119946"/>
            <a:ext cx="4653055" cy="2427415"/>
          </a:xfrm>
          <a:prstGeom prst="rect">
            <a:avLst/>
          </a:prstGeom>
        </p:spPr>
      </p:pic>
    </p:spTree>
    <p:extLst>
      <p:ext uri="{BB962C8B-B14F-4D97-AF65-F5344CB8AC3E}">
        <p14:creationId xmlns:p14="http://schemas.microsoft.com/office/powerpoint/2010/main" val="917072785"/>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167540-8642-3E9C-DA6A-435A95C65A28}"/>
              </a:ext>
            </a:extLst>
          </p:cNvPr>
          <p:cNvSpPr>
            <a:spLocks noGrp="1"/>
          </p:cNvSpPr>
          <p:nvPr>
            <p:ph type="body" sz="quarter" idx="11"/>
          </p:nvPr>
        </p:nvSpPr>
        <p:spPr>
          <a:xfrm>
            <a:off x="287336" y="1017588"/>
            <a:ext cx="3431679" cy="3606800"/>
          </a:xfrm>
        </p:spPr>
        <p:txBody>
          <a:bodyPr/>
          <a:lstStyle/>
          <a:p>
            <a:r>
              <a:rPr lang="en-US" sz="1400" dirty="0"/>
              <a:t>Distributed sensor systems relay on GNSS-based time sync</a:t>
            </a:r>
          </a:p>
          <a:p>
            <a:pPr lvl="1"/>
            <a:r>
              <a:rPr lang="en-US" sz="1200" dirty="0"/>
              <a:t>Jamming and spoofing</a:t>
            </a:r>
          </a:p>
          <a:p>
            <a:r>
              <a:rPr lang="en-US" sz="1400" dirty="0"/>
              <a:t>Cybersecurity and HA profile </a:t>
            </a:r>
          </a:p>
          <a:p>
            <a:pPr lvl="1"/>
            <a:r>
              <a:rPr lang="en-US" sz="1200" dirty="0"/>
              <a:t>Distribution of T &amp; f with a performance better than 1 ns</a:t>
            </a:r>
          </a:p>
          <a:p>
            <a:r>
              <a:rPr lang="en-US" sz="1400" dirty="0"/>
              <a:t>IP core to be integrated in the user FPGA system</a:t>
            </a:r>
          </a:p>
          <a:p>
            <a:pPr lvl="1"/>
            <a:r>
              <a:rPr lang="en-US" sz="1200" dirty="0"/>
              <a:t>Data and timing can be provided on a single Ethernet link</a:t>
            </a:r>
          </a:p>
          <a:p>
            <a:r>
              <a:rPr lang="en-US" sz="1400" dirty="0"/>
              <a:t>Integration of possibilities</a:t>
            </a:r>
          </a:p>
          <a:p>
            <a:pPr lvl="1"/>
            <a:r>
              <a:rPr lang="en-US" sz="1200" dirty="0" err="1"/>
              <a:t>RoE</a:t>
            </a:r>
            <a:r>
              <a:rPr lang="en-US" sz="1200" dirty="0"/>
              <a:t> fanout devices (Z16)</a:t>
            </a:r>
          </a:p>
          <a:p>
            <a:pPr lvl="1"/>
            <a:r>
              <a:rPr lang="en-US" sz="1200" dirty="0"/>
              <a:t>L1 switching</a:t>
            </a:r>
          </a:p>
          <a:p>
            <a:r>
              <a:rPr lang="en-US" sz="1400" dirty="0"/>
              <a:t>Additional resilience</a:t>
            </a:r>
          </a:p>
          <a:p>
            <a:pPr lvl="1"/>
            <a:r>
              <a:rPr lang="en-US" sz="1200" dirty="0"/>
              <a:t>Redundant Ethernet links</a:t>
            </a:r>
          </a:p>
          <a:p>
            <a:pPr lvl="1"/>
            <a:r>
              <a:rPr lang="en-US" sz="1200" dirty="0"/>
              <a:t>Rb oscillators to end nodes</a:t>
            </a:r>
            <a:endParaRPr lang="en-US" dirty="0"/>
          </a:p>
        </p:txBody>
      </p:sp>
      <p:sp>
        <p:nvSpPr>
          <p:cNvPr id="4" name="Title 3">
            <a:extLst>
              <a:ext uri="{FF2B5EF4-FFF2-40B4-BE49-F238E27FC236}">
                <a16:creationId xmlns:a16="http://schemas.microsoft.com/office/drawing/2014/main" id="{AD28F11E-1450-A82C-C908-FB0B5B20D74B}"/>
              </a:ext>
            </a:extLst>
          </p:cNvPr>
          <p:cNvSpPr>
            <a:spLocks noGrp="1"/>
          </p:cNvSpPr>
          <p:nvPr>
            <p:ph type="title"/>
          </p:nvPr>
        </p:nvSpPr>
        <p:spPr/>
        <p:txBody>
          <a:bodyPr/>
          <a:lstStyle/>
          <a:p>
            <a:r>
              <a:rPr lang="en-US" dirty="0"/>
              <a:t>Radio over Ethernet for ADG</a:t>
            </a:r>
          </a:p>
        </p:txBody>
      </p:sp>
      <p:sp>
        <p:nvSpPr>
          <p:cNvPr id="5" name="Footer Placeholder 4">
            <a:extLst>
              <a:ext uri="{FF2B5EF4-FFF2-40B4-BE49-F238E27FC236}">
                <a16:creationId xmlns:a16="http://schemas.microsoft.com/office/drawing/2014/main" id="{B573F049-03A4-E1D9-021E-B61688C2C51B}"/>
              </a:ext>
            </a:extLst>
          </p:cNvPr>
          <p:cNvSpPr>
            <a:spLocks noGrp="1"/>
          </p:cNvSpPr>
          <p:nvPr>
            <p:ph type="ftr" sz="quarter" idx="3"/>
          </p:nvPr>
        </p:nvSpPr>
        <p:spPr/>
        <p:txBody>
          <a:bodyPr/>
          <a:lstStyle/>
          <a:p>
            <a:r>
              <a:rPr lang="en-US"/>
              <a:t>Application Engineering / SED Spain / 14/03/2023</a:t>
            </a:r>
            <a:endParaRPr lang="fr-FR" dirty="0"/>
          </a:p>
        </p:txBody>
      </p:sp>
      <p:pic>
        <p:nvPicPr>
          <p:cNvPr id="6" name="Imagen 3">
            <a:extLst>
              <a:ext uri="{FF2B5EF4-FFF2-40B4-BE49-F238E27FC236}">
                <a16:creationId xmlns:a16="http://schemas.microsoft.com/office/drawing/2014/main" id="{DDD3B759-163C-F452-06E9-14D0D876F8EA}"/>
              </a:ext>
            </a:extLst>
          </p:cNvPr>
          <p:cNvPicPr>
            <a:picLocks noChangeAspect="1"/>
          </p:cNvPicPr>
          <p:nvPr/>
        </p:nvPicPr>
        <p:blipFill>
          <a:blip r:embed="rId2"/>
          <a:stretch>
            <a:fillRect/>
          </a:stretch>
        </p:blipFill>
        <p:spPr>
          <a:xfrm>
            <a:off x="3851348" y="1233019"/>
            <a:ext cx="5005316" cy="2679050"/>
          </a:xfrm>
          <a:prstGeom prst="rect">
            <a:avLst/>
          </a:prstGeom>
        </p:spPr>
      </p:pic>
    </p:spTree>
    <p:extLst>
      <p:ext uri="{BB962C8B-B14F-4D97-AF65-F5344CB8AC3E}">
        <p14:creationId xmlns:p14="http://schemas.microsoft.com/office/powerpoint/2010/main" val="1661467287"/>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EFA052E-491D-F8F8-6BC9-38F7E8D03633}"/>
              </a:ext>
            </a:extLst>
          </p:cNvPr>
          <p:cNvSpPr>
            <a:spLocks noGrp="1"/>
          </p:cNvSpPr>
          <p:nvPr>
            <p:ph type="body" sz="quarter" idx="11"/>
          </p:nvPr>
        </p:nvSpPr>
        <p:spPr/>
        <p:txBody>
          <a:bodyPr/>
          <a:lstStyle/>
          <a:p>
            <a:r>
              <a:rPr lang="en-US" dirty="0"/>
              <a:t>For optimal performance, all radar nodes require the same time and frequency reference</a:t>
            </a:r>
          </a:p>
          <a:p>
            <a:pPr lvl="1"/>
            <a:r>
              <a:rPr lang="en-US" dirty="0"/>
              <a:t>Frequency distribution with Low Phase Noise</a:t>
            </a:r>
          </a:p>
          <a:p>
            <a:pPr lvl="2"/>
            <a:r>
              <a:rPr lang="en-US" dirty="0"/>
              <a:t>Improved signal fidelity for acquisition and tracking</a:t>
            </a:r>
          </a:p>
          <a:p>
            <a:pPr lvl="1"/>
            <a:r>
              <a:rPr lang="en-US" dirty="0"/>
              <a:t>Sub-ns time transfer with </a:t>
            </a:r>
            <a:r>
              <a:rPr lang="en-US" dirty="0" err="1"/>
              <a:t>ps</a:t>
            </a:r>
            <a:r>
              <a:rPr lang="en-US" dirty="0"/>
              <a:t>-level jitter</a:t>
            </a:r>
          </a:p>
          <a:p>
            <a:pPr lvl="2"/>
            <a:r>
              <a:rPr lang="en-US" dirty="0"/>
              <a:t>Improved timestamping for data fusion</a:t>
            </a:r>
          </a:p>
          <a:p>
            <a:pPr lvl="1"/>
            <a:r>
              <a:rPr lang="en-US" dirty="0"/>
              <a:t>Support for GNSS-denied scenarios</a:t>
            </a:r>
          </a:p>
          <a:p>
            <a:pPr lvl="1"/>
            <a:r>
              <a:rPr lang="en-US" dirty="0"/>
              <a:t>Scalability for additional nodes and across long distances </a:t>
            </a:r>
          </a:p>
          <a:p>
            <a:pPr lvl="1"/>
            <a:r>
              <a:rPr lang="en-US" dirty="0"/>
              <a:t>Resiliency</a:t>
            </a:r>
          </a:p>
          <a:p>
            <a:pPr lvl="2"/>
            <a:r>
              <a:rPr lang="en-US" dirty="0"/>
              <a:t>Multisource failover algorithm including holdover and monitoring capabilities</a:t>
            </a:r>
          </a:p>
          <a:p>
            <a:pPr lvl="1"/>
            <a:endParaRPr lang="en-US" dirty="0"/>
          </a:p>
        </p:txBody>
      </p:sp>
      <p:sp>
        <p:nvSpPr>
          <p:cNvPr id="4" name="Title 3">
            <a:extLst>
              <a:ext uri="{FF2B5EF4-FFF2-40B4-BE49-F238E27FC236}">
                <a16:creationId xmlns:a16="http://schemas.microsoft.com/office/drawing/2014/main" id="{16FDC0D9-2FBF-EC33-2508-019BF38A1F8B}"/>
              </a:ext>
            </a:extLst>
          </p:cNvPr>
          <p:cNvSpPr>
            <a:spLocks noGrp="1"/>
          </p:cNvSpPr>
          <p:nvPr>
            <p:ph type="title"/>
          </p:nvPr>
        </p:nvSpPr>
        <p:spPr/>
        <p:txBody>
          <a:bodyPr/>
          <a:lstStyle/>
          <a:p>
            <a:r>
              <a:rPr lang="en-US" dirty="0" err="1"/>
              <a:t>Multistatic</a:t>
            </a:r>
            <a:r>
              <a:rPr lang="en-US" dirty="0"/>
              <a:t> radar solution</a:t>
            </a:r>
          </a:p>
        </p:txBody>
      </p:sp>
      <p:sp>
        <p:nvSpPr>
          <p:cNvPr id="5" name="Footer Placeholder 4">
            <a:extLst>
              <a:ext uri="{FF2B5EF4-FFF2-40B4-BE49-F238E27FC236}">
                <a16:creationId xmlns:a16="http://schemas.microsoft.com/office/drawing/2014/main" id="{4F418743-4C72-E72F-E98D-8BBDF67CBD68}"/>
              </a:ext>
            </a:extLst>
          </p:cNvPr>
          <p:cNvSpPr>
            <a:spLocks noGrp="1"/>
          </p:cNvSpPr>
          <p:nvPr>
            <p:ph type="ftr" sz="quarter" idx="3"/>
          </p:nvPr>
        </p:nvSpPr>
        <p:spPr/>
        <p:txBody>
          <a:bodyPr/>
          <a:lstStyle/>
          <a:p>
            <a:r>
              <a:rPr lang="en-US"/>
              <a:t>Application Engineering / SED Spain / 14/03/2023</a:t>
            </a:r>
            <a:endParaRPr lang="fr-FR" dirty="0"/>
          </a:p>
        </p:txBody>
      </p:sp>
      <p:pic>
        <p:nvPicPr>
          <p:cNvPr id="6" name="Picture 5">
            <a:extLst>
              <a:ext uri="{FF2B5EF4-FFF2-40B4-BE49-F238E27FC236}">
                <a16:creationId xmlns:a16="http://schemas.microsoft.com/office/drawing/2014/main" id="{30DD3023-A62E-62CF-5448-63BB55C5A80F}"/>
              </a:ext>
            </a:extLst>
          </p:cNvPr>
          <p:cNvPicPr>
            <a:picLocks noChangeAspect="1"/>
          </p:cNvPicPr>
          <p:nvPr/>
        </p:nvPicPr>
        <p:blipFill>
          <a:blip r:embed="rId2"/>
          <a:srcRect r="148" b="383"/>
          <a:stretch>
            <a:fillRect/>
          </a:stretch>
        </p:blipFill>
        <p:spPr>
          <a:xfrm>
            <a:off x="76936" y="1171943"/>
            <a:ext cx="4693355" cy="2801201"/>
          </a:xfrm>
          <a:prstGeom prst="rect">
            <a:avLst/>
          </a:prstGeom>
        </p:spPr>
      </p:pic>
    </p:spTree>
    <p:extLst>
      <p:ext uri="{BB962C8B-B14F-4D97-AF65-F5344CB8AC3E}">
        <p14:creationId xmlns:p14="http://schemas.microsoft.com/office/powerpoint/2010/main" val="1751596765"/>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Espace réservé du texte 26">
            <a:extLst>
              <a:ext uri="{FF2B5EF4-FFF2-40B4-BE49-F238E27FC236}">
                <a16:creationId xmlns:a16="http://schemas.microsoft.com/office/drawing/2014/main" id="{44ABAF53-EB6D-4B36-9038-E43BC4BEC3BA}"/>
              </a:ext>
            </a:extLst>
          </p:cNvPr>
          <p:cNvSpPr>
            <a:spLocks noGrp="1"/>
          </p:cNvSpPr>
          <p:nvPr>
            <p:ph type="body" sz="quarter" idx="16"/>
          </p:nvPr>
        </p:nvSpPr>
        <p:spPr/>
        <p:txBody>
          <a:bodyPr/>
          <a:lstStyle/>
          <a:p>
            <a:r>
              <a:rPr lang="fr-FR" dirty="0"/>
              <a:t>|</a:t>
            </a:r>
          </a:p>
        </p:txBody>
      </p:sp>
      <p:sp>
        <p:nvSpPr>
          <p:cNvPr id="28" name="Espace réservé du texte 27">
            <a:extLst>
              <a:ext uri="{FF2B5EF4-FFF2-40B4-BE49-F238E27FC236}">
                <a16:creationId xmlns:a16="http://schemas.microsoft.com/office/drawing/2014/main" id="{07008C38-85CD-4DC6-874F-94E9C1A5FEED}"/>
              </a:ext>
            </a:extLst>
          </p:cNvPr>
          <p:cNvSpPr>
            <a:spLocks noGrp="1"/>
          </p:cNvSpPr>
          <p:nvPr>
            <p:ph type="body" sz="quarter" idx="21"/>
          </p:nvPr>
        </p:nvSpPr>
        <p:spPr/>
        <p:txBody>
          <a:bodyPr/>
          <a:lstStyle/>
          <a:p>
            <a:r>
              <a:rPr lang="da-DK" dirty="0"/>
              <a:t>White Rabbit technology</a:t>
            </a:r>
            <a:endParaRPr lang="fr-FR" dirty="0"/>
          </a:p>
        </p:txBody>
      </p:sp>
      <p:sp>
        <p:nvSpPr>
          <p:cNvPr id="29" name="Espace réservé du texte 28">
            <a:extLst>
              <a:ext uri="{FF2B5EF4-FFF2-40B4-BE49-F238E27FC236}">
                <a16:creationId xmlns:a16="http://schemas.microsoft.com/office/drawing/2014/main" id="{EF70444D-F0A9-4B70-89F3-56C57423C7F3}"/>
              </a:ext>
            </a:extLst>
          </p:cNvPr>
          <p:cNvSpPr>
            <a:spLocks noGrp="1"/>
          </p:cNvSpPr>
          <p:nvPr>
            <p:ph type="body" sz="quarter" idx="36"/>
          </p:nvPr>
        </p:nvSpPr>
        <p:spPr/>
        <p:txBody>
          <a:bodyPr/>
          <a:lstStyle/>
          <a:p>
            <a:r>
              <a:rPr lang="fr-FR" dirty="0"/>
              <a:t>01</a:t>
            </a:r>
          </a:p>
        </p:txBody>
      </p:sp>
      <p:sp>
        <p:nvSpPr>
          <p:cNvPr id="49" name="Espace réservé du texte 48">
            <a:extLst>
              <a:ext uri="{FF2B5EF4-FFF2-40B4-BE49-F238E27FC236}">
                <a16:creationId xmlns:a16="http://schemas.microsoft.com/office/drawing/2014/main" id="{1C44E625-794C-4171-A4DA-7B7D41CAA791}"/>
              </a:ext>
            </a:extLst>
          </p:cNvPr>
          <p:cNvSpPr>
            <a:spLocks noGrp="1"/>
          </p:cNvSpPr>
          <p:nvPr>
            <p:ph type="body" sz="quarter" idx="37"/>
          </p:nvPr>
        </p:nvSpPr>
        <p:spPr/>
        <p:txBody>
          <a:bodyPr/>
          <a:lstStyle/>
          <a:p>
            <a:r>
              <a:rPr lang="fr-FR" dirty="0"/>
              <a:t>|</a:t>
            </a:r>
          </a:p>
        </p:txBody>
      </p:sp>
      <p:sp>
        <p:nvSpPr>
          <p:cNvPr id="50" name="Espace réservé du texte 49">
            <a:extLst>
              <a:ext uri="{FF2B5EF4-FFF2-40B4-BE49-F238E27FC236}">
                <a16:creationId xmlns:a16="http://schemas.microsoft.com/office/drawing/2014/main" id="{A885EACE-500F-4E33-922A-4224ED8405E4}"/>
              </a:ext>
            </a:extLst>
          </p:cNvPr>
          <p:cNvSpPr>
            <a:spLocks noGrp="1"/>
          </p:cNvSpPr>
          <p:nvPr>
            <p:ph type="body" sz="quarter" idx="38"/>
          </p:nvPr>
        </p:nvSpPr>
        <p:spPr>
          <a:xfrm>
            <a:off x="1502657" y="2841913"/>
            <a:ext cx="2931231" cy="186974"/>
          </a:xfrm>
        </p:spPr>
        <p:txBody>
          <a:bodyPr/>
          <a:lstStyle/>
          <a:p>
            <a:r>
              <a:rPr lang="da-DK" dirty="0"/>
              <a:t>WRZ family overview</a:t>
            </a:r>
            <a:endParaRPr lang="fr-FR" dirty="0"/>
          </a:p>
        </p:txBody>
      </p:sp>
      <p:sp>
        <p:nvSpPr>
          <p:cNvPr id="51" name="Espace réservé du texte 50">
            <a:extLst>
              <a:ext uri="{FF2B5EF4-FFF2-40B4-BE49-F238E27FC236}">
                <a16:creationId xmlns:a16="http://schemas.microsoft.com/office/drawing/2014/main" id="{1A1B9F1C-C68D-4D09-9B1E-9EC8CFBEAA74}"/>
              </a:ext>
            </a:extLst>
          </p:cNvPr>
          <p:cNvSpPr>
            <a:spLocks noGrp="1"/>
          </p:cNvSpPr>
          <p:nvPr>
            <p:ph type="body" sz="quarter" idx="39"/>
          </p:nvPr>
        </p:nvSpPr>
        <p:spPr/>
        <p:txBody>
          <a:bodyPr/>
          <a:lstStyle/>
          <a:p>
            <a:r>
              <a:rPr lang="fr-FR" dirty="0"/>
              <a:t>02</a:t>
            </a:r>
          </a:p>
        </p:txBody>
      </p:sp>
      <p:sp>
        <p:nvSpPr>
          <p:cNvPr id="52" name="Espace réservé du texte 51">
            <a:extLst>
              <a:ext uri="{FF2B5EF4-FFF2-40B4-BE49-F238E27FC236}">
                <a16:creationId xmlns:a16="http://schemas.microsoft.com/office/drawing/2014/main" id="{ACED4039-5E06-4C74-A9FD-7C54360CF939}"/>
              </a:ext>
            </a:extLst>
          </p:cNvPr>
          <p:cNvSpPr>
            <a:spLocks noGrp="1"/>
          </p:cNvSpPr>
          <p:nvPr>
            <p:ph type="body" sz="quarter" idx="43"/>
          </p:nvPr>
        </p:nvSpPr>
        <p:spPr/>
        <p:txBody>
          <a:bodyPr/>
          <a:lstStyle/>
          <a:p>
            <a:r>
              <a:rPr lang="fr-FR" dirty="0"/>
              <a:t>|</a:t>
            </a:r>
          </a:p>
        </p:txBody>
      </p:sp>
      <p:sp>
        <p:nvSpPr>
          <p:cNvPr id="53" name="Espace réservé du texte 52">
            <a:extLst>
              <a:ext uri="{FF2B5EF4-FFF2-40B4-BE49-F238E27FC236}">
                <a16:creationId xmlns:a16="http://schemas.microsoft.com/office/drawing/2014/main" id="{3EC25125-7C0C-46F6-B175-92830570AB37}"/>
              </a:ext>
            </a:extLst>
          </p:cNvPr>
          <p:cNvSpPr>
            <a:spLocks noGrp="1"/>
          </p:cNvSpPr>
          <p:nvPr>
            <p:ph type="body" sz="quarter" idx="44"/>
          </p:nvPr>
        </p:nvSpPr>
        <p:spPr/>
        <p:txBody>
          <a:bodyPr/>
          <a:lstStyle/>
          <a:p>
            <a:r>
              <a:rPr lang="da-DK" dirty="0"/>
              <a:t>Management tools</a:t>
            </a:r>
          </a:p>
        </p:txBody>
      </p:sp>
      <p:sp>
        <p:nvSpPr>
          <p:cNvPr id="54" name="Espace réservé du texte 53">
            <a:extLst>
              <a:ext uri="{FF2B5EF4-FFF2-40B4-BE49-F238E27FC236}">
                <a16:creationId xmlns:a16="http://schemas.microsoft.com/office/drawing/2014/main" id="{A72DFBAF-5210-4EF2-BAF4-66365B802F03}"/>
              </a:ext>
            </a:extLst>
          </p:cNvPr>
          <p:cNvSpPr>
            <a:spLocks noGrp="1"/>
          </p:cNvSpPr>
          <p:nvPr>
            <p:ph type="body" sz="quarter" idx="45"/>
          </p:nvPr>
        </p:nvSpPr>
        <p:spPr/>
        <p:txBody>
          <a:bodyPr/>
          <a:lstStyle/>
          <a:p>
            <a:r>
              <a:rPr lang="fr-FR" dirty="0"/>
              <a:t>03</a:t>
            </a:r>
          </a:p>
        </p:txBody>
      </p:sp>
      <p:sp>
        <p:nvSpPr>
          <p:cNvPr id="74" name="Espace réservé du texte 73">
            <a:extLst>
              <a:ext uri="{FF2B5EF4-FFF2-40B4-BE49-F238E27FC236}">
                <a16:creationId xmlns:a16="http://schemas.microsoft.com/office/drawing/2014/main" id="{915339E6-7F6B-4E49-9245-CAF2C41E3B43}"/>
              </a:ext>
            </a:extLst>
          </p:cNvPr>
          <p:cNvSpPr>
            <a:spLocks noGrp="1"/>
          </p:cNvSpPr>
          <p:nvPr>
            <p:ph type="body" sz="quarter" idx="46"/>
          </p:nvPr>
        </p:nvSpPr>
        <p:spPr/>
        <p:txBody>
          <a:bodyPr/>
          <a:lstStyle/>
          <a:p>
            <a:r>
              <a:rPr lang="fr-FR" dirty="0"/>
              <a:t>|</a:t>
            </a:r>
          </a:p>
        </p:txBody>
      </p:sp>
      <p:sp>
        <p:nvSpPr>
          <p:cNvPr id="75" name="Espace réservé du texte 74">
            <a:extLst>
              <a:ext uri="{FF2B5EF4-FFF2-40B4-BE49-F238E27FC236}">
                <a16:creationId xmlns:a16="http://schemas.microsoft.com/office/drawing/2014/main" id="{13CA2A6C-BA8E-4C56-81D7-5EA90D35EC29}"/>
              </a:ext>
            </a:extLst>
          </p:cNvPr>
          <p:cNvSpPr>
            <a:spLocks noGrp="1"/>
          </p:cNvSpPr>
          <p:nvPr>
            <p:ph type="body" sz="quarter" idx="47"/>
          </p:nvPr>
        </p:nvSpPr>
        <p:spPr/>
        <p:txBody>
          <a:bodyPr/>
          <a:lstStyle/>
          <a:p>
            <a:r>
              <a:rPr lang="da-DK" dirty="0"/>
              <a:t>Use cases</a:t>
            </a:r>
          </a:p>
        </p:txBody>
      </p:sp>
      <p:sp>
        <p:nvSpPr>
          <p:cNvPr id="76" name="Espace réservé du texte 75">
            <a:extLst>
              <a:ext uri="{FF2B5EF4-FFF2-40B4-BE49-F238E27FC236}">
                <a16:creationId xmlns:a16="http://schemas.microsoft.com/office/drawing/2014/main" id="{CA3EB1FC-7692-4ADC-AE22-A712F30E74ED}"/>
              </a:ext>
            </a:extLst>
          </p:cNvPr>
          <p:cNvSpPr>
            <a:spLocks noGrp="1"/>
          </p:cNvSpPr>
          <p:nvPr>
            <p:ph type="body" sz="quarter" idx="48"/>
          </p:nvPr>
        </p:nvSpPr>
        <p:spPr/>
        <p:txBody>
          <a:bodyPr/>
          <a:lstStyle/>
          <a:p>
            <a:r>
              <a:rPr lang="fr-FR" dirty="0"/>
              <a:t>04</a:t>
            </a:r>
          </a:p>
        </p:txBody>
      </p:sp>
      <p:sp>
        <p:nvSpPr>
          <p:cNvPr id="77" name="Espace réservé du texte 76">
            <a:extLst>
              <a:ext uri="{FF2B5EF4-FFF2-40B4-BE49-F238E27FC236}">
                <a16:creationId xmlns:a16="http://schemas.microsoft.com/office/drawing/2014/main" id="{B2B036D9-5063-4C92-A7F1-15E836C514A4}"/>
              </a:ext>
            </a:extLst>
          </p:cNvPr>
          <p:cNvSpPr>
            <a:spLocks noGrp="1"/>
          </p:cNvSpPr>
          <p:nvPr>
            <p:ph type="body" sz="quarter" idx="49"/>
          </p:nvPr>
        </p:nvSpPr>
        <p:spPr/>
        <p:txBody>
          <a:bodyPr/>
          <a:lstStyle/>
          <a:p>
            <a:r>
              <a:rPr lang="fr-FR" dirty="0"/>
              <a:t>|</a:t>
            </a:r>
          </a:p>
        </p:txBody>
      </p:sp>
      <p:sp>
        <p:nvSpPr>
          <p:cNvPr id="78" name="Espace réservé du texte 77">
            <a:extLst>
              <a:ext uri="{FF2B5EF4-FFF2-40B4-BE49-F238E27FC236}">
                <a16:creationId xmlns:a16="http://schemas.microsoft.com/office/drawing/2014/main" id="{A5112486-FB9E-4D84-A18F-70CEA2DF133C}"/>
              </a:ext>
            </a:extLst>
          </p:cNvPr>
          <p:cNvSpPr>
            <a:spLocks noGrp="1"/>
          </p:cNvSpPr>
          <p:nvPr>
            <p:ph type="body" sz="quarter" idx="50"/>
          </p:nvPr>
        </p:nvSpPr>
        <p:spPr/>
        <p:txBody>
          <a:bodyPr/>
          <a:lstStyle/>
          <a:p>
            <a:r>
              <a:rPr lang="fr-FR" dirty="0"/>
              <a:t>Best practices</a:t>
            </a:r>
          </a:p>
        </p:txBody>
      </p:sp>
      <p:sp>
        <p:nvSpPr>
          <p:cNvPr id="79" name="Espace réservé du texte 78">
            <a:extLst>
              <a:ext uri="{FF2B5EF4-FFF2-40B4-BE49-F238E27FC236}">
                <a16:creationId xmlns:a16="http://schemas.microsoft.com/office/drawing/2014/main" id="{D016379E-0F0B-4216-892E-F77797B8E182}"/>
              </a:ext>
            </a:extLst>
          </p:cNvPr>
          <p:cNvSpPr>
            <a:spLocks noGrp="1"/>
          </p:cNvSpPr>
          <p:nvPr>
            <p:ph type="body" sz="quarter" idx="51"/>
          </p:nvPr>
        </p:nvSpPr>
        <p:spPr/>
        <p:txBody>
          <a:bodyPr/>
          <a:lstStyle/>
          <a:p>
            <a:r>
              <a:rPr lang="fr-FR" dirty="0"/>
              <a:t>05</a:t>
            </a:r>
          </a:p>
        </p:txBody>
      </p:sp>
      <p:sp>
        <p:nvSpPr>
          <p:cNvPr id="73" name="Titre 72">
            <a:extLst>
              <a:ext uri="{FF2B5EF4-FFF2-40B4-BE49-F238E27FC236}">
                <a16:creationId xmlns:a16="http://schemas.microsoft.com/office/drawing/2014/main" id="{A2C8C597-F841-4B74-9B3D-8CACC2F82244}"/>
              </a:ext>
            </a:extLst>
          </p:cNvPr>
          <p:cNvSpPr>
            <a:spLocks noGrp="1"/>
          </p:cNvSpPr>
          <p:nvPr>
            <p:ph type="title"/>
          </p:nvPr>
        </p:nvSpPr>
        <p:spPr>
          <a:xfrm>
            <a:off x="182784" y="172603"/>
            <a:ext cx="8556653" cy="427037"/>
          </a:xfrm>
        </p:spPr>
        <p:txBody>
          <a:bodyPr/>
          <a:lstStyle/>
          <a:p>
            <a:r>
              <a:rPr lang="fr-FR" dirty="0"/>
              <a:t>Agenda</a:t>
            </a:r>
          </a:p>
        </p:txBody>
      </p:sp>
      <p:sp>
        <p:nvSpPr>
          <p:cNvPr id="2" name="Espace réservé du pied de page 1">
            <a:extLst>
              <a:ext uri="{FF2B5EF4-FFF2-40B4-BE49-F238E27FC236}">
                <a16:creationId xmlns:a16="http://schemas.microsoft.com/office/drawing/2014/main" id="{791D3496-1F2F-9AC7-717B-740F04EEAD9C}"/>
              </a:ext>
            </a:extLst>
          </p:cNvPr>
          <p:cNvSpPr>
            <a:spLocks noGrp="1"/>
          </p:cNvSpPr>
          <p:nvPr>
            <p:ph type="ftr" sz="quarter" idx="3"/>
          </p:nvPr>
        </p:nvSpPr>
        <p:spPr/>
        <p:txBody>
          <a:bodyPr/>
          <a:lstStyle/>
          <a:p>
            <a:r>
              <a:rPr lang="en-US"/>
              <a:t>Application Engineering / SED Spain / 14/03/2023</a:t>
            </a:r>
            <a:endParaRPr lang="fr-FR" dirty="0"/>
          </a:p>
        </p:txBody>
      </p:sp>
    </p:spTree>
    <p:extLst>
      <p:ext uri="{BB962C8B-B14F-4D97-AF65-F5344CB8AC3E}">
        <p14:creationId xmlns:p14="http://schemas.microsoft.com/office/powerpoint/2010/main" val="621687766"/>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2E99DA5-BD91-1AF2-F883-F5505544E295}"/>
              </a:ext>
            </a:extLst>
          </p:cNvPr>
          <p:cNvSpPr>
            <a:spLocks noGrp="1"/>
          </p:cNvSpPr>
          <p:nvPr>
            <p:ph type="body" sz="quarter" idx="11"/>
          </p:nvPr>
        </p:nvSpPr>
        <p:spPr/>
        <p:txBody>
          <a:bodyPr/>
          <a:lstStyle/>
          <a:p>
            <a:r>
              <a:rPr lang="en-US" dirty="0"/>
              <a:t>High number of radiating elements with strict requirements of time and frequency sync (sub-ns accuracy, LPN)</a:t>
            </a:r>
          </a:p>
          <a:p>
            <a:pPr lvl="1"/>
            <a:r>
              <a:rPr lang="en-US" dirty="0"/>
              <a:t>High performance synchronization for high number of nodes</a:t>
            </a:r>
          </a:p>
          <a:p>
            <a:pPr lvl="1"/>
            <a:r>
              <a:rPr lang="en-US" dirty="0"/>
              <a:t>Flexibility on network topology and scalability </a:t>
            </a:r>
          </a:p>
          <a:p>
            <a:pPr lvl="1"/>
            <a:r>
              <a:rPr lang="en-US" dirty="0"/>
              <a:t>Programmable phase and frequency outputs</a:t>
            </a:r>
          </a:p>
          <a:p>
            <a:pPr lvl="1"/>
            <a:r>
              <a:rPr lang="en-US" dirty="0"/>
              <a:t>Configurable user-controlled delay with </a:t>
            </a:r>
            <a:r>
              <a:rPr lang="en-US" dirty="0" err="1"/>
              <a:t>ps</a:t>
            </a:r>
            <a:r>
              <a:rPr lang="en-US" dirty="0"/>
              <a:t> resolution in 1PPS outputs</a:t>
            </a:r>
          </a:p>
          <a:p>
            <a:pPr lvl="1"/>
            <a:r>
              <a:rPr lang="en-US" dirty="0"/>
              <a:t>Ruggedization</a:t>
            </a:r>
          </a:p>
          <a:p>
            <a:pPr lvl="1"/>
            <a:r>
              <a:rPr lang="en-US" dirty="0"/>
              <a:t>Multiple integration options: HATI IP core, OEM modules, etc.</a:t>
            </a:r>
          </a:p>
          <a:p>
            <a:pPr lvl="1"/>
            <a:endParaRPr lang="en-US" dirty="0"/>
          </a:p>
        </p:txBody>
      </p:sp>
      <p:sp>
        <p:nvSpPr>
          <p:cNvPr id="4" name="Title 3">
            <a:extLst>
              <a:ext uri="{FF2B5EF4-FFF2-40B4-BE49-F238E27FC236}">
                <a16:creationId xmlns:a16="http://schemas.microsoft.com/office/drawing/2014/main" id="{0C86431D-1C69-9BB8-11A0-B19E6B157D3B}"/>
              </a:ext>
            </a:extLst>
          </p:cNvPr>
          <p:cNvSpPr>
            <a:spLocks noGrp="1"/>
          </p:cNvSpPr>
          <p:nvPr>
            <p:ph type="title"/>
          </p:nvPr>
        </p:nvSpPr>
        <p:spPr/>
        <p:txBody>
          <a:bodyPr/>
          <a:lstStyle/>
          <a:p>
            <a:r>
              <a:rPr lang="en-US" dirty="0"/>
              <a:t>Phased array antenna </a:t>
            </a:r>
          </a:p>
        </p:txBody>
      </p:sp>
      <p:sp>
        <p:nvSpPr>
          <p:cNvPr id="5" name="Footer Placeholder 4">
            <a:extLst>
              <a:ext uri="{FF2B5EF4-FFF2-40B4-BE49-F238E27FC236}">
                <a16:creationId xmlns:a16="http://schemas.microsoft.com/office/drawing/2014/main" id="{38C9063A-D71D-C844-8BE2-30EB931CB56C}"/>
              </a:ext>
            </a:extLst>
          </p:cNvPr>
          <p:cNvSpPr>
            <a:spLocks noGrp="1"/>
          </p:cNvSpPr>
          <p:nvPr>
            <p:ph type="ftr" sz="quarter" idx="3"/>
          </p:nvPr>
        </p:nvSpPr>
        <p:spPr/>
        <p:txBody>
          <a:bodyPr/>
          <a:lstStyle/>
          <a:p>
            <a:r>
              <a:rPr lang="en-US"/>
              <a:t>Application Engineering / SED Spain / 14/03/2023</a:t>
            </a:r>
            <a:endParaRPr lang="fr-FR" dirty="0"/>
          </a:p>
        </p:txBody>
      </p:sp>
      <p:pic>
        <p:nvPicPr>
          <p:cNvPr id="8" name="Picture 7">
            <a:extLst>
              <a:ext uri="{FF2B5EF4-FFF2-40B4-BE49-F238E27FC236}">
                <a16:creationId xmlns:a16="http://schemas.microsoft.com/office/drawing/2014/main" id="{2A919FAC-5D2C-2363-172C-E6D6520C3555}"/>
              </a:ext>
            </a:extLst>
          </p:cNvPr>
          <p:cNvPicPr>
            <a:picLocks noChangeAspect="1"/>
          </p:cNvPicPr>
          <p:nvPr/>
        </p:nvPicPr>
        <p:blipFill>
          <a:blip r:embed="rId2"/>
          <a:srcRect r="323" b="158"/>
          <a:stretch>
            <a:fillRect/>
          </a:stretch>
        </p:blipFill>
        <p:spPr>
          <a:xfrm>
            <a:off x="4507043" y="1017588"/>
            <a:ext cx="4419809" cy="2781210"/>
          </a:xfrm>
          <a:prstGeom prst="rect">
            <a:avLst/>
          </a:prstGeom>
        </p:spPr>
      </p:pic>
    </p:spTree>
    <p:extLst>
      <p:ext uri="{BB962C8B-B14F-4D97-AF65-F5344CB8AC3E}">
        <p14:creationId xmlns:p14="http://schemas.microsoft.com/office/powerpoint/2010/main" val="4288715880"/>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C22540-6A8D-5999-A689-48EB42870518}"/>
              </a:ext>
            </a:extLst>
          </p:cNvPr>
          <p:cNvSpPr>
            <a:spLocks noGrp="1"/>
          </p:cNvSpPr>
          <p:nvPr>
            <p:ph type="title"/>
          </p:nvPr>
        </p:nvSpPr>
        <p:spPr/>
        <p:txBody>
          <a:bodyPr/>
          <a:lstStyle/>
          <a:p>
            <a:r>
              <a:rPr lang="en-US" dirty="0"/>
              <a:t>Naval applications</a:t>
            </a:r>
          </a:p>
        </p:txBody>
      </p:sp>
      <p:sp>
        <p:nvSpPr>
          <p:cNvPr id="5" name="Footer Placeholder 4">
            <a:extLst>
              <a:ext uri="{FF2B5EF4-FFF2-40B4-BE49-F238E27FC236}">
                <a16:creationId xmlns:a16="http://schemas.microsoft.com/office/drawing/2014/main" id="{E5CE4205-CBCD-45B4-D948-62342165C88F}"/>
              </a:ext>
            </a:extLst>
          </p:cNvPr>
          <p:cNvSpPr>
            <a:spLocks noGrp="1"/>
          </p:cNvSpPr>
          <p:nvPr>
            <p:ph type="ftr" sz="quarter" idx="3"/>
          </p:nvPr>
        </p:nvSpPr>
        <p:spPr/>
        <p:txBody>
          <a:bodyPr/>
          <a:lstStyle/>
          <a:p>
            <a:r>
              <a:rPr lang="en-US"/>
              <a:t>Application Engineering / SED Spain / 14/03/2023</a:t>
            </a:r>
            <a:endParaRPr lang="fr-FR" dirty="0"/>
          </a:p>
        </p:txBody>
      </p:sp>
      <p:pic>
        <p:nvPicPr>
          <p:cNvPr id="6" name="Google Shape;584;p29">
            <a:extLst>
              <a:ext uri="{FF2B5EF4-FFF2-40B4-BE49-F238E27FC236}">
                <a16:creationId xmlns:a16="http://schemas.microsoft.com/office/drawing/2014/main" id="{6BAE1494-116A-B236-D23D-CDF671A22AF6}"/>
              </a:ext>
            </a:extLst>
          </p:cNvPr>
          <p:cNvPicPr preferRelativeResize="0"/>
          <p:nvPr/>
        </p:nvPicPr>
        <p:blipFill rotWithShape="1">
          <a:blip r:embed="rId2">
            <a:alphaModFix/>
          </a:blip>
          <a:srcRect/>
          <a:stretch/>
        </p:blipFill>
        <p:spPr>
          <a:xfrm>
            <a:off x="962723" y="848834"/>
            <a:ext cx="7218554" cy="3681041"/>
          </a:xfrm>
          <a:prstGeom prst="rect">
            <a:avLst/>
          </a:prstGeom>
          <a:noFill/>
          <a:ln>
            <a:noFill/>
          </a:ln>
        </p:spPr>
      </p:pic>
    </p:spTree>
    <p:extLst>
      <p:ext uri="{BB962C8B-B14F-4D97-AF65-F5344CB8AC3E}">
        <p14:creationId xmlns:p14="http://schemas.microsoft.com/office/powerpoint/2010/main" val="2674699413"/>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61D5EE-E447-BC3A-D66B-E3A0E241EA4C}"/>
              </a:ext>
            </a:extLst>
          </p:cNvPr>
          <p:cNvSpPr>
            <a:spLocks noGrp="1"/>
          </p:cNvSpPr>
          <p:nvPr>
            <p:ph type="title"/>
          </p:nvPr>
        </p:nvSpPr>
        <p:spPr/>
        <p:txBody>
          <a:bodyPr/>
          <a:lstStyle/>
          <a:p>
            <a:r>
              <a:rPr lang="en-US" dirty="0"/>
              <a:t>Frequency distribution (Nokia)</a:t>
            </a:r>
          </a:p>
        </p:txBody>
      </p:sp>
      <p:sp>
        <p:nvSpPr>
          <p:cNvPr id="5" name="Footer Placeholder 4">
            <a:extLst>
              <a:ext uri="{FF2B5EF4-FFF2-40B4-BE49-F238E27FC236}">
                <a16:creationId xmlns:a16="http://schemas.microsoft.com/office/drawing/2014/main" id="{F70A06B2-2363-0683-9698-5AD16B081828}"/>
              </a:ext>
            </a:extLst>
          </p:cNvPr>
          <p:cNvSpPr>
            <a:spLocks noGrp="1"/>
          </p:cNvSpPr>
          <p:nvPr>
            <p:ph type="ftr" sz="quarter" idx="3"/>
          </p:nvPr>
        </p:nvSpPr>
        <p:spPr/>
        <p:txBody>
          <a:bodyPr/>
          <a:lstStyle/>
          <a:p>
            <a:r>
              <a:rPr lang="en-US"/>
              <a:t>Application Engineering / SED Spain / 14/03/2023</a:t>
            </a:r>
            <a:endParaRPr lang="fr-FR" dirty="0"/>
          </a:p>
        </p:txBody>
      </p:sp>
      <p:pic>
        <p:nvPicPr>
          <p:cNvPr id="7" name="Picture 6" descr="A screenshot of a computer&#10;&#10;Description automatically generated with medium confidence">
            <a:extLst>
              <a:ext uri="{FF2B5EF4-FFF2-40B4-BE49-F238E27FC236}">
                <a16:creationId xmlns:a16="http://schemas.microsoft.com/office/drawing/2014/main" id="{C0295B19-76BA-7230-8F17-6B2BE1B5467E}"/>
              </a:ext>
            </a:extLst>
          </p:cNvPr>
          <p:cNvPicPr>
            <a:picLocks noChangeAspect="1"/>
          </p:cNvPicPr>
          <p:nvPr/>
        </p:nvPicPr>
        <p:blipFill>
          <a:blip r:embed="rId2"/>
          <a:stretch>
            <a:fillRect/>
          </a:stretch>
        </p:blipFill>
        <p:spPr>
          <a:xfrm>
            <a:off x="725762" y="804482"/>
            <a:ext cx="7692476" cy="3536123"/>
          </a:xfrm>
          <a:prstGeom prst="rect">
            <a:avLst/>
          </a:prstGeom>
        </p:spPr>
      </p:pic>
    </p:spTree>
    <p:extLst>
      <p:ext uri="{BB962C8B-B14F-4D97-AF65-F5344CB8AC3E}">
        <p14:creationId xmlns:p14="http://schemas.microsoft.com/office/powerpoint/2010/main" val="612773510"/>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E9EE947-7470-5507-A563-3958A377470D}"/>
              </a:ext>
            </a:extLst>
          </p:cNvPr>
          <p:cNvSpPr>
            <a:spLocks noGrp="1"/>
          </p:cNvSpPr>
          <p:nvPr>
            <p:ph type="body" sz="quarter" idx="11"/>
          </p:nvPr>
        </p:nvSpPr>
        <p:spPr>
          <a:xfrm>
            <a:off x="287336" y="1017588"/>
            <a:ext cx="3561333" cy="3606800"/>
          </a:xfrm>
        </p:spPr>
        <p:txBody>
          <a:bodyPr/>
          <a:lstStyle/>
          <a:p>
            <a:r>
              <a:rPr lang="en-US" dirty="0"/>
              <a:t>Dedicated fiber</a:t>
            </a:r>
          </a:p>
          <a:p>
            <a:pPr lvl="1"/>
            <a:r>
              <a:rPr lang="en-US" dirty="0"/>
              <a:t>Simple installation</a:t>
            </a:r>
          </a:p>
          <a:p>
            <a:pPr lvl="1"/>
            <a:r>
              <a:rPr lang="en-US" dirty="0"/>
              <a:t>Automatic and dynamic compensation of the asymmetry</a:t>
            </a:r>
          </a:p>
          <a:p>
            <a:r>
              <a:rPr lang="en-US" dirty="0"/>
              <a:t>Shared fiber</a:t>
            </a:r>
          </a:p>
          <a:p>
            <a:pPr lvl="1"/>
            <a:r>
              <a:rPr lang="en-US" dirty="0"/>
              <a:t>Automatic asymmetry compensation is not possible</a:t>
            </a:r>
          </a:p>
          <a:p>
            <a:pPr lvl="1"/>
            <a:r>
              <a:rPr lang="en-US" dirty="0"/>
              <a:t>Unknown offset in the timing slave</a:t>
            </a:r>
          </a:p>
          <a:p>
            <a:pPr lvl="1"/>
            <a:r>
              <a:rPr lang="en-US" dirty="0"/>
              <a:t>On-site calibration methods</a:t>
            </a:r>
          </a:p>
          <a:p>
            <a:pPr lvl="2"/>
            <a:r>
              <a:rPr lang="en-US" dirty="0"/>
              <a:t>GNSS assisted or stand-alone</a:t>
            </a:r>
          </a:p>
          <a:p>
            <a:pPr lvl="1"/>
            <a:r>
              <a:rPr lang="en-US" dirty="0"/>
              <a:t>Better stability in terms of optical phenomena (equipment related)</a:t>
            </a:r>
          </a:p>
          <a:p>
            <a:pPr marL="11248" indent="0">
              <a:buNone/>
            </a:pPr>
            <a:endParaRPr lang="en-US" dirty="0"/>
          </a:p>
        </p:txBody>
      </p:sp>
      <p:sp>
        <p:nvSpPr>
          <p:cNvPr id="4" name="Title 3">
            <a:extLst>
              <a:ext uri="{FF2B5EF4-FFF2-40B4-BE49-F238E27FC236}">
                <a16:creationId xmlns:a16="http://schemas.microsoft.com/office/drawing/2014/main" id="{D4072124-8F20-B4F4-77AC-ADB9810E0641}"/>
              </a:ext>
            </a:extLst>
          </p:cNvPr>
          <p:cNvSpPr>
            <a:spLocks noGrp="1"/>
          </p:cNvSpPr>
          <p:nvPr>
            <p:ph type="title"/>
          </p:nvPr>
        </p:nvSpPr>
        <p:spPr/>
        <p:txBody>
          <a:bodyPr/>
          <a:lstStyle/>
          <a:p>
            <a:r>
              <a:rPr lang="en-US" dirty="0"/>
              <a:t>WR over dedicated fiber VS WR over shared fiber</a:t>
            </a:r>
          </a:p>
        </p:txBody>
      </p:sp>
      <p:sp>
        <p:nvSpPr>
          <p:cNvPr id="5" name="Footer Placeholder 4">
            <a:extLst>
              <a:ext uri="{FF2B5EF4-FFF2-40B4-BE49-F238E27FC236}">
                <a16:creationId xmlns:a16="http://schemas.microsoft.com/office/drawing/2014/main" id="{0A6BCBC2-B050-1654-59E2-87FCB92AFC8E}"/>
              </a:ext>
            </a:extLst>
          </p:cNvPr>
          <p:cNvSpPr>
            <a:spLocks noGrp="1"/>
          </p:cNvSpPr>
          <p:nvPr>
            <p:ph type="ftr" sz="quarter" idx="3"/>
          </p:nvPr>
        </p:nvSpPr>
        <p:spPr/>
        <p:txBody>
          <a:bodyPr/>
          <a:lstStyle/>
          <a:p>
            <a:r>
              <a:rPr lang="en-US"/>
              <a:t>Application Engineering / SED Spain / 14/03/2023</a:t>
            </a:r>
            <a:endParaRPr lang="fr-FR" dirty="0"/>
          </a:p>
        </p:txBody>
      </p:sp>
      <p:pic>
        <p:nvPicPr>
          <p:cNvPr id="7" name="Picture 6">
            <a:extLst>
              <a:ext uri="{FF2B5EF4-FFF2-40B4-BE49-F238E27FC236}">
                <a16:creationId xmlns:a16="http://schemas.microsoft.com/office/drawing/2014/main" id="{196385F8-223B-C75E-1CA5-F22141272D47}"/>
              </a:ext>
            </a:extLst>
          </p:cNvPr>
          <p:cNvPicPr>
            <a:picLocks noChangeAspect="1"/>
          </p:cNvPicPr>
          <p:nvPr/>
        </p:nvPicPr>
        <p:blipFill>
          <a:blip r:embed="rId2"/>
          <a:stretch>
            <a:fillRect/>
          </a:stretch>
        </p:blipFill>
        <p:spPr>
          <a:xfrm>
            <a:off x="3988897" y="814179"/>
            <a:ext cx="4810160" cy="1933589"/>
          </a:xfrm>
          <a:prstGeom prst="rect">
            <a:avLst/>
          </a:prstGeom>
        </p:spPr>
      </p:pic>
      <p:pic>
        <p:nvPicPr>
          <p:cNvPr id="9" name="Picture 8">
            <a:extLst>
              <a:ext uri="{FF2B5EF4-FFF2-40B4-BE49-F238E27FC236}">
                <a16:creationId xmlns:a16="http://schemas.microsoft.com/office/drawing/2014/main" id="{EB0C5E98-CE8B-40F0-B5C3-15348486FCCE}"/>
              </a:ext>
            </a:extLst>
          </p:cNvPr>
          <p:cNvPicPr>
            <a:picLocks noChangeAspect="1"/>
          </p:cNvPicPr>
          <p:nvPr/>
        </p:nvPicPr>
        <p:blipFill>
          <a:blip r:embed="rId3"/>
          <a:stretch>
            <a:fillRect/>
          </a:stretch>
        </p:blipFill>
        <p:spPr>
          <a:xfrm>
            <a:off x="4223579" y="2942572"/>
            <a:ext cx="4633085" cy="1237562"/>
          </a:xfrm>
          <a:prstGeom prst="rect">
            <a:avLst/>
          </a:prstGeom>
        </p:spPr>
      </p:pic>
    </p:spTree>
    <p:extLst>
      <p:ext uri="{BB962C8B-B14F-4D97-AF65-F5344CB8AC3E}">
        <p14:creationId xmlns:p14="http://schemas.microsoft.com/office/powerpoint/2010/main" val="1604882855"/>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Espace réservé pour une image  25" descr="Une image contenant engin, argent&#10;&#10;Description générée automatiquement">
            <a:extLst>
              <a:ext uri="{FF2B5EF4-FFF2-40B4-BE49-F238E27FC236}">
                <a16:creationId xmlns:a16="http://schemas.microsoft.com/office/drawing/2014/main" id="{61F22812-CA07-2295-E2E3-3C43623D6A9F}"/>
              </a:ext>
            </a:extLst>
          </p:cNvPr>
          <p:cNvPicPr>
            <a:picLocks noGrp="1" noChangeAspect="1"/>
          </p:cNvPicPr>
          <p:nvPr>
            <p:ph type="pic" sz="quarter" idx="22"/>
          </p:nvPr>
        </p:nvPicPr>
        <p:blipFill>
          <a:blip r:embed="rId2" cstate="email">
            <a:extLst>
              <a:ext uri="{28A0092B-C50C-407E-A947-70E740481C1C}">
                <a14:useLocalDpi xmlns:a14="http://schemas.microsoft.com/office/drawing/2010/main"/>
              </a:ext>
            </a:extLst>
          </a:blip>
          <a:srcRect/>
          <a:stretch>
            <a:fillRect/>
          </a:stretch>
        </p:blipFill>
        <p:spPr/>
      </p:pic>
      <p:sp>
        <p:nvSpPr>
          <p:cNvPr id="22" name="Espace réservé du texte 21">
            <a:extLst>
              <a:ext uri="{FF2B5EF4-FFF2-40B4-BE49-F238E27FC236}">
                <a16:creationId xmlns:a16="http://schemas.microsoft.com/office/drawing/2014/main" id="{7954B7BA-2236-27D2-8293-6903062AFB47}"/>
              </a:ext>
            </a:extLst>
          </p:cNvPr>
          <p:cNvSpPr>
            <a:spLocks noGrp="1"/>
          </p:cNvSpPr>
          <p:nvPr>
            <p:ph type="body" sz="quarter" idx="10"/>
          </p:nvPr>
        </p:nvSpPr>
        <p:spPr/>
        <p:txBody>
          <a:bodyPr/>
          <a:lstStyle/>
          <a:p>
            <a:r>
              <a:rPr lang="fr-FR" dirty="0"/>
              <a:t>Best practices</a:t>
            </a:r>
          </a:p>
        </p:txBody>
      </p:sp>
      <p:sp>
        <p:nvSpPr>
          <p:cNvPr id="23" name="Espace réservé du texte 22">
            <a:extLst>
              <a:ext uri="{FF2B5EF4-FFF2-40B4-BE49-F238E27FC236}">
                <a16:creationId xmlns:a16="http://schemas.microsoft.com/office/drawing/2014/main" id="{D8ADB256-2181-16C6-6EF8-693B28AD02C0}"/>
              </a:ext>
            </a:extLst>
          </p:cNvPr>
          <p:cNvSpPr>
            <a:spLocks noGrp="1"/>
          </p:cNvSpPr>
          <p:nvPr>
            <p:ph type="body" sz="quarter" idx="13"/>
          </p:nvPr>
        </p:nvSpPr>
        <p:spPr/>
        <p:txBody>
          <a:bodyPr/>
          <a:lstStyle/>
          <a:p>
            <a:r>
              <a:rPr lang="fr-FR" dirty="0"/>
              <a:t>05</a:t>
            </a:r>
          </a:p>
        </p:txBody>
      </p:sp>
    </p:spTree>
    <p:extLst>
      <p:ext uri="{BB962C8B-B14F-4D97-AF65-F5344CB8AC3E}">
        <p14:creationId xmlns:p14="http://schemas.microsoft.com/office/powerpoint/2010/main" val="4182182680"/>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BAD162FD-AFAC-319F-C793-47B205F7BF4F}"/>
              </a:ext>
            </a:extLst>
          </p:cNvPr>
          <p:cNvSpPr>
            <a:spLocks noGrp="1"/>
          </p:cNvSpPr>
          <p:nvPr>
            <p:ph type="body" sz="quarter" idx="10"/>
          </p:nvPr>
        </p:nvSpPr>
        <p:spPr/>
        <p:txBody>
          <a:bodyPr/>
          <a:lstStyle/>
          <a:p>
            <a:r>
              <a:rPr lang="en-US" sz="1500" dirty="0"/>
              <a:t>Reduced bandwidth used: &lt;10 packets/s</a:t>
            </a:r>
          </a:p>
          <a:p>
            <a:r>
              <a:rPr lang="en-US" sz="1500" dirty="0"/>
              <a:t>Bidirectional SFPs are the preferred choice. Two-fiber DWDM SFPs require calibration</a:t>
            </a:r>
          </a:p>
          <a:p>
            <a:r>
              <a:rPr lang="en-US" sz="1500" dirty="0"/>
              <a:t>WR can be used for phase-constant RF (frequency) distribution (</a:t>
            </a:r>
            <a:r>
              <a:rPr lang="en-US" sz="1500" dirty="0" err="1"/>
              <a:t>RoE</a:t>
            </a:r>
            <a:r>
              <a:rPr lang="en-US" sz="1500" dirty="0"/>
              <a:t>) applications</a:t>
            </a:r>
          </a:p>
          <a:p>
            <a:r>
              <a:rPr lang="en-US" sz="1500" dirty="0"/>
              <a:t>WR is non-standard profile. It is very close to the IEEE-1588-2019 High Accuracy profile (this is in fact based on WR as pre-standard). Our devices can provide other IEEE-1588v2 profiles for last-hop interoperability with accuracy equals to direct PTP grandmaster connection</a:t>
            </a:r>
          </a:p>
          <a:p>
            <a:r>
              <a:rPr lang="en-US" sz="1500" dirty="0"/>
              <a:t>Only for large distance links (+10Km), a one-time calibration is needed. Recalibration is required is network is modified</a:t>
            </a:r>
          </a:p>
          <a:p>
            <a:r>
              <a:rPr lang="en-US" sz="1500" dirty="0"/>
              <a:t>Data can be managed with WR without impacting the performance, but devices are not by default ready to handle high volume of data so most of the deployments use an independent WR network</a:t>
            </a:r>
          </a:p>
          <a:p>
            <a:pPr lvl="1"/>
            <a:r>
              <a:rPr lang="en-US" sz="1300" dirty="0"/>
              <a:t>There are some facilities with static routing topologies where customized equipment have been used to fully integrate the timing and data network, but this required NRE work to work properly</a:t>
            </a:r>
          </a:p>
          <a:p>
            <a:endParaRPr lang="en-US" dirty="0"/>
          </a:p>
        </p:txBody>
      </p:sp>
      <p:sp>
        <p:nvSpPr>
          <p:cNvPr id="6" name="Title 5">
            <a:extLst>
              <a:ext uri="{FF2B5EF4-FFF2-40B4-BE49-F238E27FC236}">
                <a16:creationId xmlns:a16="http://schemas.microsoft.com/office/drawing/2014/main" id="{50C48A66-DE7F-EB2F-A309-AA3CD6D0787E}"/>
              </a:ext>
            </a:extLst>
          </p:cNvPr>
          <p:cNvSpPr>
            <a:spLocks noGrp="1"/>
          </p:cNvSpPr>
          <p:nvPr>
            <p:ph type="title"/>
          </p:nvPr>
        </p:nvSpPr>
        <p:spPr/>
        <p:txBody>
          <a:bodyPr/>
          <a:lstStyle/>
          <a:p>
            <a:r>
              <a:rPr lang="en-US" dirty="0"/>
              <a:t>WR FAQ</a:t>
            </a:r>
          </a:p>
        </p:txBody>
      </p:sp>
      <p:sp>
        <p:nvSpPr>
          <p:cNvPr id="5" name="Footer Placeholder 4">
            <a:extLst>
              <a:ext uri="{FF2B5EF4-FFF2-40B4-BE49-F238E27FC236}">
                <a16:creationId xmlns:a16="http://schemas.microsoft.com/office/drawing/2014/main" id="{FDA4B88D-0E3B-1DF3-01B3-DD20F058F847}"/>
              </a:ext>
            </a:extLst>
          </p:cNvPr>
          <p:cNvSpPr>
            <a:spLocks noGrp="1"/>
          </p:cNvSpPr>
          <p:nvPr>
            <p:ph type="ftr" sz="quarter" idx="3"/>
          </p:nvPr>
        </p:nvSpPr>
        <p:spPr/>
        <p:txBody>
          <a:bodyPr/>
          <a:lstStyle/>
          <a:p>
            <a:r>
              <a:rPr lang="en-US"/>
              <a:t>Application Engineering / SED Spain / 14/03/2023</a:t>
            </a:r>
            <a:endParaRPr lang="fr-FR" dirty="0"/>
          </a:p>
        </p:txBody>
      </p:sp>
    </p:spTree>
    <p:extLst>
      <p:ext uri="{BB962C8B-B14F-4D97-AF65-F5344CB8AC3E}">
        <p14:creationId xmlns:p14="http://schemas.microsoft.com/office/powerpoint/2010/main" val="1638880870"/>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05D6155-31B6-3456-566B-C4D336BD35D5}"/>
              </a:ext>
            </a:extLst>
          </p:cNvPr>
          <p:cNvSpPr>
            <a:spLocks noGrp="1"/>
          </p:cNvSpPr>
          <p:nvPr>
            <p:ph type="body" sz="quarter" idx="10"/>
          </p:nvPr>
        </p:nvSpPr>
        <p:spPr/>
        <p:txBody>
          <a:bodyPr/>
          <a:lstStyle/>
          <a:p>
            <a:r>
              <a:rPr lang="en-US" dirty="0"/>
              <a:t>WR cannot be placed as a PTP slave</a:t>
            </a:r>
          </a:p>
          <a:p>
            <a:pPr lvl="1"/>
            <a:r>
              <a:rPr lang="en-US" dirty="0"/>
              <a:t>The jittered correction run by PTP clock is not compatible with the precision needed for WR/HA distribution. However, a combination of </a:t>
            </a:r>
            <a:r>
              <a:rPr lang="en-US" dirty="0" err="1"/>
              <a:t>PTP+SyncE</a:t>
            </a:r>
            <a:r>
              <a:rPr lang="en-US" dirty="0"/>
              <a:t> as timing source, allows to re-distribute timing using WR without significant penalties</a:t>
            </a:r>
          </a:p>
          <a:p>
            <a:r>
              <a:rPr lang="en-US" dirty="0" err="1"/>
              <a:t>ToD</a:t>
            </a:r>
            <a:r>
              <a:rPr lang="en-US" dirty="0"/>
              <a:t> is retrieved via NTP. Recommendation: setting the NTP server in every node of the topology</a:t>
            </a:r>
          </a:p>
          <a:p>
            <a:r>
              <a:rPr lang="en-US" dirty="0"/>
              <a:t>DWDM for long distances</a:t>
            </a:r>
          </a:p>
          <a:p>
            <a:r>
              <a:rPr lang="en-US" dirty="0"/>
              <a:t>Due to its poor accuracy, NTP protocol is always in Survey Mode and thus cannot actively discipline the local clock</a:t>
            </a:r>
          </a:p>
          <a:p>
            <a:r>
              <a:rPr lang="en-US" dirty="0"/>
              <a:t>PTP configuration besides the default profile is only available with license</a:t>
            </a:r>
          </a:p>
          <a:p>
            <a:r>
              <a:rPr lang="en-US" dirty="0"/>
              <a:t>SMA cables must have the same length when measuring PPS offset and phase noise</a:t>
            </a:r>
          </a:p>
          <a:p>
            <a:endParaRPr lang="en-US" dirty="0"/>
          </a:p>
          <a:p>
            <a:endParaRPr lang="en-US" dirty="0"/>
          </a:p>
        </p:txBody>
      </p:sp>
      <p:sp>
        <p:nvSpPr>
          <p:cNvPr id="5" name="Title 4">
            <a:extLst>
              <a:ext uri="{FF2B5EF4-FFF2-40B4-BE49-F238E27FC236}">
                <a16:creationId xmlns:a16="http://schemas.microsoft.com/office/drawing/2014/main" id="{C01357E9-6499-5A8F-27DF-62EFD5A6D853}"/>
              </a:ext>
            </a:extLst>
          </p:cNvPr>
          <p:cNvSpPr>
            <a:spLocks noGrp="1"/>
          </p:cNvSpPr>
          <p:nvPr>
            <p:ph type="title"/>
          </p:nvPr>
        </p:nvSpPr>
        <p:spPr/>
        <p:txBody>
          <a:bodyPr/>
          <a:lstStyle/>
          <a:p>
            <a:r>
              <a:rPr lang="en-US" dirty="0"/>
              <a:t>Best practices</a:t>
            </a:r>
          </a:p>
        </p:txBody>
      </p:sp>
      <p:sp>
        <p:nvSpPr>
          <p:cNvPr id="7" name="Footer Placeholder 6">
            <a:extLst>
              <a:ext uri="{FF2B5EF4-FFF2-40B4-BE49-F238E27FC236}">
                <a16:creationId xmlns:a16="http://schemas.microsoft.com/office/drawing/2014/main" id="{A64BD191-BEBF-9F6E-3A7C-56E74408253F}"/>
              </a:ext>
            </a:extLst>
          </p:cNvPr>
          <p:cNvSpPr>
            <a:spLocks noGrp="1"/>
          </p:cNvSpPr>
          <p:nvPr>
            <p:ph type="ftr" sz="quarter" idx="3"/>
          </p:nvPr>
        </p:nvSpPr>
        <p:spPr/>
        <p:txBody>
          <a:bodyPr/>
          <a:lstStyle/>
          <a:p>
            <a:r>
              <a:rPr lang="en-US"/>
              <a:t>Application Engineering / SED Spain / 14/03/2023</a:t>
            </a:r>
            <a:endParaRPr lang="fr-FR" dirty="0"/>
          </a:p>
        </p:txBody>
      </p:sp>
    </p:spTree>
    <p:extLst>
      <p:ext uri="{BB962C8B-B14F-4D97-AF65-F5344CB8AC3E}">
        <p14:creationId xmlns:p14="http://schemas.microsoft.com/office/powerpoint/2010/main" val="921793514"/>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CFDA6156-949B-AA03-92C0-CF2842C456F5}"/>
              </a:ext>
            </a:extLst>
          </p:cNvPr>
          <p:cNvSpPr>
            <a:spLocks noGrp="1"/>
          </p:cNvSpPr>
          <p:nvPr>
            <p:ph type="ftr" sz="quarter" idx="3"/>
          </p:nvPr>
        </p:nvSpPr>
        <p:spPr/>
        <p:txBody>
          <a:bodyPr/>
          <a:lstStyle/>
          <a:p>
            <a:r>
              <a:rPr lang="en-US"/>
              <a:t>Application Engineering / SED Spain / 14/03/2023</a:t>
            </a:r>
            <a:endParaRPr lang="fr-FR" dirty="0"/>
          </a:p>
        </p:txBody>
      </p:sp>
    </p:spTree>
    <p:extLst>
      <p:ext uri="{BB962C8B-B14F-4D97-AF65-F5344CB8AC3E}">
        <p14:creationId xmlns:p14="http://schemas.microsoft.com/office/powerpoint/2010/main" val="3554744069"/>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Espace réservé pour une image  25" descr="Une image contenant engin, argent&#10;&#10;Description générée automatiquement">
            <a:extLst>
              <a:ext uri="{FF2B5EF4-FFF2-40B4-BE49-F238E27FC236}">
                <a16:creationId xmlns:a16="http://schemas.microsoft.com/office/drawing/2014/main" id="{61F22812-CA07-2295-E2E3-3C43623D6A9F}"/>
              </a:ext>
            </a:extLst>
          </p:cNvPr>
          <p:cNvPicPr>
            <a:picLocks noGrp="1" noChangeAspect="1"/>
          </p:cNvPicPr>
          <p:nvPr>
            <p:ph type="pic" sz="quarter" idx="22"/>
          </p:nvPr>
        </p:nvPicPr>
        <p:blipFill>
          <a:blip r:embed="rId2" cstate="email">
            <a:extLst>
              <a:ext uri="{28A0092B-C50C-407E-A947-70E740481C1C}">
                <a14:useLocalDpi xmlns:a14="http://schemas.microsoft.com/office/drawing/2010/main"/>
              </a:ext>
            </a:extLst>
          </a:blip>
          <a:srcRect/>
          <a:stretch>
            <a:fillRect/>
          </a:stretch>
        </p:blipFill>
        <p:spPr/>
      </p:pic>
      <p:sp>
        <p:nvSpPr>
          <p:cNvPr id="22" name="Espace réservé du texte 21">
            <a:extLst>
              <a:ext uri="{FF2B5EF4-FFF2-40B4-BE49-F238E27FC236}">
                <a16:creationId xmlns:a16="http://schemas.microsoft.com/office/drawing/2014/main" id="{7954B7BA-2236-27D2-8293-6903062AFB47}"/>
              </a:ext>
            </a:extLst>
          </p:cNvPr>
          <p:cNvSpPr>
            <a:spLocks noGrp="1"/>
          </p:cNvSpPr>
          <p:nvPr>
            <p:ph type="body" sz="quarter" idx="10"/>
          </p:nvPr>
        </p:nvSpPr>
        <p:spPr/>
        <p:txBody>
          <a:bodyPr/>
          <a:lstStyle/>
          <a:p>
            <a:r>
              <a:rPr lang="fr-FR" dirty="0"/>
              <a:t>White Rabbit </a:t>
            </a:r>
            <a:r>
              <a:rPr lang="fr-FR" dirty="0" err="1"/>
              <a:t>technology</a:t>
            </a:r>
            <a:endParaRPr lang="fr-FR" dirty="0"/>
          </a:p>
        </p:txBody>
      </p:sp>
      <p:sp>
        <p:nvSpPr>
          <p:cNvPr id="23" name="Espace réservé du texte 22">
            <a:extLst>
              <a:ext uri="{FF2B5EF4-FFF2-40B4-BE49-F238E27FC236}">
                <a16:creationId xmlns:a16="http://schemas.microsoft.com/office/drawing/2014/main" id="{D8ADB256-2181-16C6-6EF8-693B28AD02C0}"/>
              </a:ext>
            </a:extLst>
          </p:cNvPr>
          <p:cNvSpPr>
            <a:spLocks noGrp="1"/>
          </p:cNvSpPr>
          <p:nvPr>
            <p:ph type="body" sz="quarter" idx="13"/>
          </p:nvPr>
        </p:nvSpPr>
        <p:spPr/>
        <p:txBody>
          <a:bodyPr/>
          <a:lstStyle/>
          <a:p>
            <a:r>
              <a:rPr lang="fr-FR" dirty="0"/>
              <a:t>01</a:t>
            </a:r>
          </a:p>
        </p:txBody>
      </p:sp>
    </p:spTree>
    <p:extLst>
      <p:ext uri="{BB962C8B-B14F-4D97-AF65-F5344CB8AC3E}">
        <p14:creationId xmlns:p14="http://schemas.microsoft.com/office/powerpoint/2010/main" val="2003781942"/>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9AFB25B-CDFC-A5D4-0D3C-B989E1E93269}"/>
              </a:ext>
            </a:extLst>
          </p:cNvPr>
          <p:cNvSpPr>
            <a:spLocks noGrp="1"/>
          </p:cNvSpPr>
          <p:nvPr>
            <p:ph type="body" sz="quarter" idx="10"/>
          </p:nvPr>
        </p:nvSpPr>
        <p:spPr/>
        <p:txBody>
          <a:bodyPr/>
          <a:lstStyle/>
          <a:p>
            <a:r>
              <a:rPr lang="en-US" dirty="0"/>
              <a:t>Accuracy</a:t>
            </a:r>
          </a:p>
          <a:p>
            <a:pPr lvl="1"/>
            <a:r>
              <a:rPr lang="en-US" dirty="0"/>
              <a:t>Relationship between the result and the correct value</a:t>
            </a:r>
          </a:p>
          <a:p>
            <a:r>
              <a:rPr lang="en-US" dirty="0"/>
              <a:t>Precision</a:t>
            </a:r>
          </a:p>
          <a:p>
            <a:pPr lvl="1"/>
            <a:r>
              <a:rPr lang="en-US" dirty="0"/>
              <a:t>The degree of repeatability of different results of the time</a:t>
            </a:r>
          </a:p>
        </p:txBody>
      </p:sp>
      <p:sp>
        <p:nvSpPr>
          <p:cNvPr id="3" name="Title 2">
            <a:extLst>
              <a:ext uri="{FF2B5EF4-FFF2-40B4-BE49-F238E27FC236}">
                <a16:creationId xmlns:a16="http://schemas.microsoft.com/office/drawing/2014/main" id="{8760CE3D-0D10-A308-D1D9-072E09EF06F4}"/>
              </a:ext>
            </a:extLst>
          </p:cNvPr>
          <p:cNvSpPr>
            <a:spLocks noGrp="1"/>
          </p:cNvSpPr>
          <p:nvPr>
            <p:ph type="title"/>
          </p:nvPr>
        </p:nvSpPr>
        <p:spPr/>
        <p:txBody>
          <a:bodyPr/>
          <a:lstStyle/>
          <a:p>
            <a:r>
              <a:rPr lang="en-US" dirty="0"/>
              <a:t>Introduction</a:t>
            </a:r>
          </a:p>
        </p:txBody>
      </p:sp>
      <p:sp>
        <p:nvSpPr>
          <p:cNvPr id="4" name="Footer Placeholder 3">
            <a:extLst>
              <a:ext uri="{FF2B5EF4-FFF2-40B4-BE49-F238E27FC236}">
                <a16:creationId xmlns:a16="http://schemas.microsoft.com/office/drawing/2014/main" id="{F1C79DB4-3330-29B0-EDA0-9EBC594FBBD3}"/>
              </a:ext>
            </a:extLst>
          </p:cNvPr>
          <p:cNvSpPr>
            <a:spLocks noGrp="1"/>
          </p:cNvSpPr>
          <p:nvPr>
            <p:ph type="ftr" sz="quarter" idx="3"/>
          </p:nvPr>
        </p:nvSpPr>
        <p:spPr/>
        <p:txBody>
          <a:bodyPr/>
          <a:lstStyle/>
          <a:p>
            <a:r>
              <a:rPr lang="en-US"/>
              <a:t>Application Engineering / SED Spain / 14/03/2023</a:t>
            </a:r>
            <a:endParaRPr lang="fr-FR" dirty="0"/>
          </a:p>
        </p:txBody>
      </p:sp>
      <p:pic>
        <p:nvPicPr>
          <p:cNvPr id="5" name="Google Shape;127;p3">
            <a:extLst>
              <a:ext uri="{FF2B5EF4-FFF2-40B4-BE49-F238E27FC236}">
                <a16:creationId xmlns:a16="http://schemas.microsoft.com/office/drawing/2014/main" id="{8ED59681-765C-18E9-189A-0B7046CC1C00}"/>
              </a:ext>
            </a:extLst>
          </p:cNvPr>
          <p:cNvPicPr preferRelativeResize="0"/>
          <p:nvPr/>
        </p:nvPicPr>
        <p:blipFill>
          <a:blip r:embed="rId2">
            <a:alphaModFix/>
          </a:blip>
          <a:stretch>
            <a:fillRect/>
          </a:stretch>
        </p:blipFill>
        <p:spPr>
          <a:xfrm>
            <a:off x="980930" y="2572544"/>
            <a:ext cx="7182139" cy="1927422"/>
          </a:xfrm>
          <a:prstGeom prst="rect">
            <a:avLst/>
          </a:prstGeom>
          <a:noFill/>
          <a:ln>
            <a:noFill/>
          </a:ln>
        </p:spPr>
      </p:pic>
    </p:spTree>
    <p:extLst>
      <p:ext uri="{BB962C8B-B14F-4D97-AF65-F5344CB8AC3E}">
        <p14:creationId xmlns:p14="http://schemas.microsoft.com/office/powerpoint/2010/main" val="1140848995"/>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411DE66-AEF5-372F-3DAA-C67BCE862335}"/>
              </a:ext>
            </a:extLst>
          </p:cNvPr>
          <p:cNvSpPr>
            <a:spLocks noGrp="1"/>
          </p:cNvSpPr>
          <p:nvPr>
            <p:ph type="title"/>
          </p:nvPr>
        </p:nvSpPr>
        <p:spPr/>
        <p:txBody>
          <a:bodyPr/>
          <a:lstStyle/>
          <a:p>
            <a:r>
              <a:rPr lang="en-US" dirty="0"/>
              <a:t>White Rabbit goals</a:t>
            </a:r>
          </a:p>
        </p:txBody>
      </p:sp>
      <p:sp>
        <p:nvSpPr>
          <p:cNvPr id="4" name="Footer Placeholder 3">
            <a:extLst>
              <a:ext uri="{FF2B5EF4-FFF2-40B4-BE49-F238E27FC236}">
                <a16:creationId xmlns:a16="http://schemas.microsoft.com/office/drawing/2014/main" id="{FCD5882B-BD28-4DFF-A35E-C2BEBE894669}"/>
              </a:ext>
            </a:extLst>
          </p:cNvPr>
          <p:cNvSpPr>
            <a:spLocks noGrp="1"/>
          </p:cNvSpPr>
          <p:nvPr>
            <p:ph type="ftr" sz="quarter" idx="3"/>
          </p:nvPr>
        </p:nvSpPr>
        <p:spPr/>
        <p:txBody>
          <a:bodyPr/>
          <a:lstStyle/>
          <a:p>
            <a:r>
              <a:rPr lang="en-US"/>
              <a:t>Application Engineering / SED Spain / 14/03/2023</a:t>
            </a:r>
            <a:endParaRPr lang="fr-FR" dirty="0"/>
          </a:p>
        </p:txBody>
      </p:sp>
      <p:grpSp>
        <p:nvGrpSpPr>
          <p:cNvPr id="5" name="Google Shape;526;p26">
            <a:extLst>
              <a:ext uri="{FF2B5EF4-FFF2-40B4-BE49-F238E27FC236}">
                <a16:creationId xmlns:a16="http://schemas.microsoft.com/office/drawing/2014/main" id="{D12F265E-45CB-5ACC-E7DE-2E147A3D174E}"/>
              </a:ext>
            </a:extLst>
          </p:cNvPr>
          <p:cNvGrpSpPr/>
          <p:nvPr/>
        </p:nvGrpSpPr>
        <p:grpSpPr>
          <a:xfrm>
            <a:off x="729348" y="799776"/>
            <a:ext cx="7685304" cy="3959558"/>
            <a:chOff x="-97331" y="966471"/>
            <a:chExt cx="9913171" cy="4820284"/>
          </a:xfrm>
        </p:grpSpPr>
        <p:sp>
          <p:nvSpPr>
            <p:cNvPr id="6" name="Google Shape;527;p26">
              <a:extLst>
                <a:ext uri="{FF2B5EF4-FFF2-40B4-BE49-F238E27FC236}">
                  <a16:creationId xmlns:a16="http://schemas.microsoft.com/office/drawing/2014/main" id="{A2D9BCB1-924B-CCB3-82A2-84DD686A7EB8}"/>
                </a:ext>
              </a:extLst>
            </p:cNvPr>
            <p:cNvSpPr/>
            <p:nvPr/>
          </p:nvSpPr>
          <p:spPr>
            <a:xfrm>
              <a:off x="-97331" y="966471"/>
              <a:ext cx="9836701" cy="4820284"/>
            </a:xfrm>
            <a:prstGeom prst="rect">
              <a:avLst/>
            </a:prstGeom>
            <a:solidFill>
              <a:schemeClr val="accent1">
                <a:lumMod val="7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7" name="Google Shape;528;p26">
              <a:extLst>
                <a:ext uri="{FF2B5EF4-FFF2-40B4-BE49-F238E27FC236}">
                  <a16:creationId xmlns:a16="http://schemas.microsoft.com/office/drawing/2014/main" id="{5DC8866E-9C0E-0EE3-98EE-CBFBF23AE563}"/>
                </a:ext>
              </a:extLst>
            </p:cNvPr>
            <p:cNvSpPr txBox="1"/>
            <p:nvPr/>
          </p:nvSpPr>
          <p:spPr>
            <a:xfrm flipH="1">
              <a:off x="1033353" y="2620978"/>
              <a:ext cx="273540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s-ES" sz="1100" b="1" i="0" u="none" strike="noStrike" cap="none" dirty="0">
                  <a:solidFill>
                    <a:srgbClr val="FFFFFF"/>
                  </a:solidFill>
                  <a:latin typeface="Arial"/>
                  <a:ea typeface="Arial"/>
                  <a:cs typeface="Arial"/>
                  <a:sym typeface="Arial"/>
                </a:rPr>
                <a:t>Easy </a:t>
              </a:r>
              <a:r>
                <a:rPr lang="es-ES" sz="1100" b="1" i="0" u="none" strike="noStrike" cap="none" dirty="0" err="1">
                  <a:solidFill>
                    <a:srgbClr val="FFFFFF"/>
                  </a:solidFill>
                  <a:latin typeface="Arial"/>
                  <a:ea typeface="Arial"/>
                  <a:cs typeface="Arial"/>
                  <a:sym typeface="Arial"/>
                </a:rPr>
                <a:t>to</a:t>
              </a:r>
              <a:r>
                <a:rPr lang="es-ES" sz="1100" b="1" i="0" u="none" strike="noStrike" cap="none" dirty="0">
                  <a:solidFill>
                    <a:srgbClr val="FFFFFF"/>
                  </a:solidFill>
                  <a:latin typeface="Arial"/>
                  <a:ea typeface="Arial"/>
                  <a:cs typeface="Arial"/>
                  <a:sym typeface="Arial"/>
                </a:rPr>
                <a:t> </a:t>
              </a:r>
              <a:r>
                <a:rPr lang="es-ES" sz="1100" b="1" i="0" u="none" strike="noStrike" cap="none" dirty="0" err="1">
                  <a:solidFill>
                    <a:srgbClr val="FFFFFF"/>
                  </a:solidFill>
                  <a:latin typeface="Arial"/>
                  <a:ea typeface="Arial"/>
                  <a:cs typeface="Arial"/>
                  <a:sym typeface="Arial"/>
                </a:rPr>
                <a:t>integrate</a:t>
              </a:r>
              <a:r>
                <a:rPr lang="es-ES" sz="1100" b="1" i="0" u="none" strike="noStrike" cap="none" dirty="0">
                  <a:solidFill>
                    <a:srgbClr val="FFFFFF"/>
                  </a:solidFill>
                  <a:latin typeface="Arial"/>
                  <a:ea typeface="Arial"/>
                  <a:cs typeface="Arial"/>
                  <a:sym typeface="Arial"/>
                </a:rPr>
                <a:t> </a:t>
              </a:r>
              <a:r>
                <a:rPr lang="es-ES" sz="1100" b="1" i="0" u="none" strike="noStrike" cap="none" dirty="0" err="1">
                  <a:solidFill>
                    <a:srgbClr val="FFFFFF"/>
                  </a:solidFill>
                  <a:latin typeface="Arial"/>
                  <a:ea typeface="Arial"/>
                  <a:cs typeface="Arial"/>
                  <a:sym typeface="Arial"/>
                </a:rPr>
                <a:t>into</a:t>
              </a:r>
              <a:r>
                <a:rPr lang="es-ES" sz="1100" b="1" i="0" u="none" strike="noStrike" cap="none" dirty="0">
                  <a:solidFill>
                    <a:srgbClr val="FFFFFF"/>
                  </a:solidFill>
                  <a:latin typeface="Arial"/>
                  <a:ea typeface="Arial"/>
                  <a:cs typeface="Arial"/>
                  <a:sym typeface="Arial"/>
                </a:rPr>
                <a:t> </a:t>
              </a:r>
              <a:r>
                <a:rPr lang="es-ES" sz="1100" b="1" i="0" u="none" strike="noStrike" cap="none" dirty="0" err="1">
                  <a:solidFill>
                    <a:srgbClr val="FFFFFF"/>
                  </a:solidFill>
                  <a:latin typeface="Arial"/>
                  <a:ea typeface="Arial"/>
                  <a:cs typeface="Arial"/>
                  <a:sym typeface="Arial"/>
                </a:rPr>
                <a:t>existing</a:t>
              </a:r>
              <a:r>
                <a:rPr lang="es-ES" sz="1100" b="1" i="0" u="none" strike="noStrike" cap="none" dirty="0">
                  <a:solidFill>
                    <a:srgbClr val="FFFFFF"/>
                  </a:solidFill>
                  <a:latin typeface="Arial"/>
                  <a:ea typeface="Arial"/>
                  <a:cs typeface="Arial"/>
                  <a:sym typeface="Arial"/>
                </a:rPr>
                <a:t> </a:t>
              </a:r>
              <a:endParaRPr sz="1100" b="0" i="0" u="none" strike="noStrike" cap="none" dirty="0">
                <a:solidFill>
                  <a:srgbClr val="FFFFFF"/>
                </a:solidFill>
                <a:latin typeface="Arial"/>
                <a:ea typeface="Arial"/>
                <a:cs typeface="Arial"/>
                <a:sym typeface="Arial"/>
              </a:endParaRPr>
            </a:p>
            <a:p>
              <a:pPr marL="0" marR="0" lvl="0" indent="0" algn="l" rtl="0">
                <a:lnSpc>
                  <a:spcPct val="100000"/>
                </a:lnSpc>
                <a:spcBef>
                  <a:spcPts val="0"/>
                </a:spcBef>
                <a:spcAft>
                  <a:spcPts val="0"/>
                </a:spcAft>
                <a:buNone/>
              </a:pPr>
              <a:r>
                <a:rPr lang="es-ES" sz="1100" b="1" i="0" u="none" strike="noStrike" cap="none" dirty="0" err="1">
                  <a:solidFill>
                    <a:srgbClr val="FFFFFF"/>
                  </a:solidFill>
                  <a:latin typeface="Arial"/>
                  <a:ea typeface="Arial"/>
                  <a:cs typeface="Arial"/>
                  <a:sym typeface="Arial"/>
                </a:rPr>
                <a:t>telecom</a:t>
              </a:r>
              <a:r>
                <a:rPr lang="es-ES" sz="1100" b="1" i="0" u="none" strike="noStrike" cap="none" dirty="0">
                  <a:solidFill>
                    <a:srgbClr val="FFFFFF"/>
                  </a:solidFill>
                  <a:latin typeface="Arial"/>
                  <a:ea typeface="Arial"/>
                  <a:cs typeface="Arial"/>
                  <a:sym typeface="Arial"/>
                </a:rPr>
                <a:t> </a:t>
              </a:r>
              <a:r>
                <a:rPr lang="es-ES" sz="1100" b="1" i="0" u="none" strike="noStrike" cap="none" dirty="0" err="1">
                  <a:solidFill>
                    <a:srgbClr val="FFFFFF"/>
                  </a:solidFill>
                  <a:latin typeface="Arial"/>
                  <a:ea typeface="Arial"/>
                  <a:cs typeface="Arial"/>
                  <a:sym typeface="Arial"/>
                </a:rPr>
                <a:t>networks</a:t>
              </a:r>
              <a:r>
                <a:rPr lang="es-ES" sz="1100" b="1" i="0" u="none" strike="noStrike" cap="none" dirty="0">
                  <a:solidFill>
                    <a:srgbClr val="FFFFFF"/>
                  </a:solidFill>
                  <a:latin typeface="Arial"/>
                  <a:ea typeface="Arial"/>
                  <a:cs typeface="Arial"/>
                  <a:sym typeface="Arial"/>
                </a:rPr>
                <a:t> </a:t>
              </a:r>
              <a:endParaRPr sz="1100" b="0" i="0" u="none" strike="noStrike" cap="none" dirty="0">
                <a:solidFill>
                  <a:srgbClr val="FFFFFF"/>
                </a:solidFill>
                <a:latin typeface="Arial"/>
                <a:ea typeface="Arial"/>
                <a:cs typeface="Arial"/>
                <a:sym typeface="Arial"/>
              </a:endParaRPr>
            </a:p>
            <a:p>
              <a:pPr marL="0" marR="0" lvl="0" indent="0" algn="l" rtl="0">
                <a:lnSpc>
                  <a:spcPct val="100000"/>
                </a:lnSpc>
                <a:spcBef>
                  <a:spcPts val="0"/>
                </a:spcBef>
                <a:spcAft>
                  <a:spcPts val="0"/>
                </a:spcAft>
                <a:buNone/>
              </a:pPr>
              <a:r>
                <a:rPr lang="es-ES" sz="1100" b="0" i="0" u="none" strike="noStrike" cap="none" dirty="0">
                  <a:solidFill>
                    <a:srgbClr val="FFFFFF"/>
                  </a:solidFill>
                  <a:latin typeface="Arial"/>
                  <a:ea typeface="Arial"/>
                  <a:cs typeface="Arial"/>
                  <a:sym typeface="Arial"/>
                </a:rPr>
                <a:t>(Ethernet</a:t>
              </a:r>
              <a:r>
                <a:rPr lang="es-ES" sz="1100" b="0" i="0" u="none" strike="noStrike" cap="none">
                  <a:solidFill>
                    <a:srgbClr val="FFFFFF"/>
                  </a:solidFill>
                  <a:latin typeface="Arial"/>
                  <a:ea typeface="Arial"/>
                  <a:cs typeface="Arial"/>
                  <a:sym typeface="Arial"/>
                </a:rPr>
                <a:t>, PTPv2, NTP)</a:t>
              </a:r>
              <a:endParaRPr sz="1100" b="0" i="0" u="none" strike="noStrike" cap="none" dirty="0">
                <a:solidFill>
                  <a:srgbClr val="FFFFFF"/>
                </a:solidFill>
                <a:latin typeface="Arial"/>
                <a:ea typeface="Arial"/>
                <a:cs typeface="Arial"/>
                <a:sym typeface="Arial"/>
              </a:endParaRPr>
            </a:p>
          </p:txBody>
        </p:sp>
        <p:sp>
          <p:nvSpPr>
            <p:cNvPr id="8" name="Google Shape;529;p26">
              <a:extLst>
                <a:ext uri="{FF2B5EF4-FFF2-40B4-BE49-F238E27FC236}">
                  <a16:creationId xmlns:a16="http://schemas.microsoft.com/office/drawing/2014/main" id="{C01D146C-F885-E81F-98B6-E5086724C71C}"/>
                </a:ext>
              </a:extLst>
            </p:cNvPr>
            <p:cNvSpPr txBox="1"/>
            <p:nvPr/>
          </p:nvSpPr>
          <p:spPr>
            <a:xfrm flipH="1">
              <a:off x="4200375" y="2578116"/>
              <a:ext cx="1926371" cy="461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s-ES" sz="1100" b="1" i="0" u="none" strike="noStrike" cap="none" dirty="0" err="1">
                  <a:solidFill>
                    <a:srgbClr val="FFFFFF"/>
                  </a:solidFill>
                  <a:latin typeface="Arial"/>
                  <a:ea typeface="Arial"/>
                  <a:cs typeface="Arial"/>
                  <a:sym typeface="Arial"/>
                </a:rPr>
                <a:t>Scalable</a:t>
              </a:r>
              <a:r>
                <a:rPr lang="es-ES" sz="1100" b="1" i="0" u="none" strike="noStrike" cap="none" dirty="0">
                  <a:solidFill>
                    <a:srgbClr val="FFFFFF"/>
                  </a:solidFill>
                  <a:latin typeface="Arial"/>
                  <a:ea typeface="Arial"/>
                  <a:cs typeface="Arial"/>
                  <a:sym typeface="Arial"/>
                </a:rPr>
                <a:t> </a:t>
              </a:r>
              <a:endParaRPr sz="1100" b="0" i="0" u="none" strike="noStrike" cap="none" dirty="0">
                <a:solidFill>
                  <a:srgbClr val="FFFFFF"/>
                </a:solidFill>
                <a:latin typeface="Arial"/>
                <a:ea typeface="Arial"/>
                <a:cs typeface="Arial"/>
                <a:sym typeface="Arial"/>
              </a:endParaRPr>
            </a:p>
            <a:p>
              <a:pPr marL="0" marR="0" lvl="0" indent="0" algn="l" rtl="0">
                <a:lnSpc>
                  <a:spcPct val="100000"/>
                </a:lnSpc>
                <a:spcBef>
                  <a:spcPts val="0"/>
                </a:spcBef>
                <a:spcAft>
                  <a:spcPts val="0"/>
                </a:spcAft>
                <a:buNone/>
              </a:pPr>
              <a:r>
                <a:rPr lang="es-ES" sz="1100" b="0" i="0" u="none" strike="noStrike" cap="none" dirty="0" err="1">
                  <a:solidFill>
                    <a:srgbClr val="FFFFFF"/>
                  </a:solidFill>
                  <a:latin typeface="Arial"/>
                  <a:ea typeface="Arial"/>
                  <a:cs typeface="Arial"/>
                  <a:sym typeface="Arial"/>
                </a:rPr>
                <a:t>to</a:t>
              </a:r>
              <a:r>
                <a:rPr lang="es-ES" sz="1100" b="0" i="0" u="none" strike="noStrike" cap="none" dirty="0">
                  <a:solidFill>
                    <a:srgbClr val="FFFFFF"/>
                  </a:solidFill>
                  <a:latin typeface="Arial"/>
                  <a:ea typeface="Arial"/>
                  <a:cs typeface="Arial"/>
                  <a:sym typeface="Arial"/>
                </a:rPr>
                <a:t> </a:t>
              </a:r>
              <a:r>
                <a:rPr lang="es-ES" sz="1100" b="0" i="0" u="none" strike="noStrike" cap="none" dirty="0" err="1">
                  <a:solidFill>
                    <a:srgbClr val="FFFFFF"/>
                  </a:solidFill>
                  <a:latin typeface="Arial"/>
                  <a:ea typeface="Arial"/>
                  <a:cs typeface="Arial"/>
                  <a:sym typeface="Arial"/>
                </a:rPr>
                <a:t>long</a:t>
              </a:r>
              <a:r>
                <a:rPr lang="es-ES" sz="1100" b="0" i="0" u="none" strike="noStrike" cap="none" dirty="0">
                  <a:solidFill>
                    <a:srgbClr val="FFFFFF"/>
                  </a:solidFill>
                  <a:latin typeface="Arial"/>
                  <a:ea typeface="Arial"/>
                  <a:cs typeface="Arial"/>
                  <a:sym typeface="Arial"/>
                </a:rPr>
                <a:t> </a:t>
              </a:r>
              <a:r>
                <a:rPr lang="es-ES" sz="1100" b="0" i="0" u="none" strike="noStrike" cap="none" dirty="0" err="1">
                  <a:solidFill>
                    <a:srgbClr val="FFFFFF"/>
                  </a:solidFill>
                  <a:latin typeface="Arial"/>
                  <a:ea typeface="Arial"/>
                  <a:cs typeface="Arial"/>
                  <a:sym typeface="Arial"/>
                </a:rPr>
                <a:t>distances</a:t>
              </a:r>
              <a:r>
                <a:rPr lang="es-ES" sz="1100" b="0" i="0" u="none" strike="noStrike" cap="none" dirty="0">
                  <a:solidFill>
                    <a:srgbClr val="FFFFFF"/>
                  </a:solidFill>
                  <a:latin typeface="Arial"/>
                  <a:ea typeface="Arial"/>
                  <a:cs typeface="Arial"/>
                  <a:sym typeface="Arial"/>
                </a:rPr>
                <a:t> and </a:t>
              </a:r>
              <a:r>
                <a:rPr lang="es-ES" sz="1100" b="0" i="0" u="none" strike="noStrike" cap="none" dirty="0" err="1">
                  <a:solidFill>
                    <a:srgbClr val="FFFFFF"/>
                  </a:solidFill>
                  <a:latin typeface="Arial"/>
                  <a:ea typeface="Arial"/>
                  <a:cs typeface="Arial"/>
                  <a:sym typeface="Arial"/>
                </a:rPr>
                <a:t>number</a:t>
              </a:r>
              <a:r>
                <a:rPr lang="es-ES" sz="1100" b="0" i="0" u="none" strike="noStrike" cap="none" dirty="0">
                  <a:solidFill>
                    <a:srgbClr val="FFFFFF"/>
                  </a:solidFill>
                  <a:latin typeface="Arial"/>
                  <a:ea typeface="Arial"/>
                  <a:cs typeface="Arial"/>
                  <a:sym typeface="Arial"/>
                </a:rPr>
                <a:t> </a:t>
              </a:r>
              <a:r>
                <a:rPr lang="es-ES" sz="1100" b="0" i="0" u="none" strike="noStrike" cap="none" dirty="0" err="1">
                  <a:solidFill>
                    <a:srgbClr val="FFFFFF"/>
                  </a:solidFill>
                  <a:latin typeface="Arial"/>
                  <a:ea typeface="Arial"/>
                  <a:cs typeface="Arial"/>
                  <a:sym typeface="Arial"/>
                </a:rPr>
                <a:t>of</a:t>
              </a:r>
              <a:r>
                <a:rPr lang="es-ES" sz="1100" b="0" i="0" u="none" strike="noStrike" cap="none" dirty="0">
                  <a:solidFill>
                    <a:srgbClr val="FFFFFF"/>
                  </a:solidFill>
                  <a:latin typeface="Arial"/>
                  <a:ea typeface="Arial"/>
                  <a:cs typeface="Arial"/>
                  <a:sym typeface="Arial"/>
                </a:rPr>
                <a:t> </a:t>
              </a:r>
              <a:r>
                <a:rPr lang="es-ES" sz="1100" b="0" i="0" u="none" strike="noStrike" cap="none" dirty="0" err="1">
                  <a:solidFill>
                    <a:srgbClr val="FFFFFF"/>
                  </a:solidFill>
                  <a:latin typeface="Arial"/>
                  <a:ea typeface="Arial"/>
                  <a:cs typeface="Arial"/>
                  <a:sym typeface="Arial"/>
                </a:rPr>
                <a:t>nodes</a:t>
              </a:r>
              <a:endParaRPr sz="1100" b="0" i="0" u="none" strike="noStrike" cap="none" dirty="0">
                <a:solidFill>
                  <a:srgbClr val="FFFFFF"/>
                </a:solidFill>
                <a:latin typeface="Arial"/>
                <a:ea typeface="Arial"/>
                <a:cs typeface="Arial"/>
                <a:sym typeface="Arial"/>
              </a:endParaRPr>
            </a:p>
          </p:txBody>
        </p:sp>
        <p:sp>
          <p:nvSpPr>
            <p:cNvPr id="9" name="Google Shape;530;p26">
              <a:extLst>
                <a:ext uri="{FF2B5EF4-FFF2-40B4-BE49-F238E27FC236}">
                  <a16:creationId xmlns:a16="http://schemas.microsoft.com/office/drawing/2014/main" id="{906545AE-6BED-8C56-68E0-67F4AA69E95D}"/>
                </a:ext>
              </a:extLst>
            </p:cNvPr>
            <p:cNvSpPr txBox="1"/>
            <p:nvPr/>
          </p:nvSpPr>
          <p:spPr>
            <a:xfrm flipH="1">
              <a:off x="4200613" y="3946562"/>
              <a:ext cx="2592300" cy="461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s-ES" sz="1100" b="1" i="0" u="none" strike="noStrike" cap="none" dirty="0" err="1">
                  <a:solidFill>
                    <a:srgbClr val="FFFFFF"/>
                  </a:solidFill>
                  <a:latin typeface="Arial"/>
                  <a:ea typeface="Arial"/>
                  <a:cs typeface="Arial"/>
                  <a:sym typeface="Arial"/>
                </a:rPr>
                <a:t>Cost-effective</a:t>
              </a:r>
              <a:r>
                <a:rPr lang="es-ES" sz="1100" b="1" i="0" u="none" strike="noStrike" cap="none" dirty="0">
                  <a:solidFill>
                    <a:srgbClr val="FFFFFF"/>
                  </a:solidFill>
                  <a:latin typeface="Arial"/>
                  <a:ea typeface="Arial"/>
                  <a:cs typeface="Arial"/>
                  <a:sym typeface="Arial"/>
                </a:rPr>
                <a:t> </a:t>
              </a:r>
              <a:endParaRPr sz="1100" b="0" i="0" u="none" strike="noStrike" cap="none" dirty="0">
                <a:solidFill>
                  <a:srgbClr val="FFFFFF"/>
                </a:solidFill>
                <a:latin typeface="Arial"/>
                <a:ea typeface="Arial"/>
                <a:cs typeface="Arial"/>
                <a:sym typeface="Arial"/>
              </a:endParaRPr>
            </a:p>
            <a:p>
              <a:pPr marL="0" marR="0" lvl="0" indent="0" algn="l" rtl="0">
                <a:lnSpc>
                  <a:spcPct val="100000"/>
                </a:lnSpc>
                <a:spcBef>
                  <a:spcPts val="0"/>
                </a:spcBef>
                <a:spcAft>
                  <a:spcPts val="0"/>
                </a:spcAft>
                <a:buNone/>
              </a:pPr>
              <a:r>
                <a:rPr lang="es-ES" sz="1100" b="0" i="0" u="none" strike="noStrike" cap="none" dirty="0">
                  <a:solidFill>
                    <a:srgbClr val="FFFFFF"/>
                  </a:solidFill>
                  <a:latin typeface="Arial"/>
                  <a:ea typeface="Arial"/>
                  <a:cs typeface="Arial"/>
                  <a:sym typeface="Arial"/>
                </a:rPr>
                <a:t>Easy </a:t>
              </a:r>
              <a:r>
                <a:rPr lang="es-ES" sz="1100" b="0" i="0" u="none" strike="noStrike" cap="none" dirty="0" err="1">
                  <a:solidFill>
                    <a:srgbClr val="FFFFFF"/>
                  </a:solidFill>
                  <a:latin typeface="Arial"/>
                  <a:ea typeface="Arial"/>
                  <a:cs typeface="Arial"/>
                  <a:sym typeface="Arial"/>
                </a:rPr>
                <a:t>to</a:t>
              </a:r>
              <a:r>
                <a:rPr lang="es-ES" sz="1100" b="0" i="0" u="none" strike="noStrike" cap="none" dirty="0">
                  <a:solidFill>
                    <a:srgbClr val="FFFFFF"/>
                  </a:solidFill>
                  <a:latin typeface="Arial"/>
                  <a:ea typeface="Arial"/>
                  <a:cs typeface="Arial"/>
                  <a:sym typeface="Arial"/>
                </a:rPr>
                <a:t> </a:t>
              </a:r>
              <a:r>
                <a:rPr lang="es-ES" sz="1100" b="0" i="0" u="none" strike="noStrike" cap="none" dirty="0" err="1">
                  <a:solidFill>
                    <a:srgbClr val="FFFFFF"/>
                  </a:solidFill>
                  <a:latin typeface="Arial"/>
                  <a:ea typeface="Arial"/>
                  <a:cs typeface="Arial"/>
                  <a:sym typeface="Arial"/>
                </a:rPr>
                <a:t>deploy</a:t>
              </a:r>
              <a:r>
                <a:rPr lang="es-ES" sz="1100" b="0" i="0" u="none" strike="noStrike" cap="none" dirty="0">
                  <a:solidFill>
                    <a:srgbClr val="FFFFFF"/>
                  </a:solidFill>
                  <a:latin typeface="Arial"/>
                  <a:ea typeface="Arial"/>
                  <a:cs typeface="Arial"/>
                  <a:sym typeface="Arial"/>
                </a:rPr>
                <a:t>, </a:t>
              </a:r>
              <a:r>
                <a:rPr lang="es-ES" sz="1100" b="0" i="0" u="none" strike="noStrike" cap="none" dirty="0" err="1">
                  <a:solidFill>
                    <a:srgbClr val="FFFFFF"/>
                  </a:solidFill>
                  <a:latin typeface="Arial"/>
                  <a:ea typeface="Arial"/>
                  <a:cs typeface="Arial"/>
                  <a:sym typeface="Arial"/>
                </a:rPr>
                <a:t>self-calibration</a:t>
              </a:r>
              <a:endParaRPr sz="1100" b="0" i="0" u="none" strike="noStrike" cap="none" dirty="0">
                <a:solidFill>
                  <a:srgbClr val="FFFFFF"/>
                </a:solidFill>
                <a:latin typeface="Arial"/>
                <a:ea typeface="Arial"/>
                <a:cs typeface="Arial"/>
                <a:sym typeface="Arial"/>
              </a:endParaRPr>
            </a:p>
          </p:txBody>
        </p:sp>
        <p:sp>
          <p:nvSpPr>
            <p:cNvPr id="10" name="Google Shape;531;p26">
              <a:extLst>
                <a:ext uri="{FF2B5EF4-FFF2-40B4-BE49-F238E27FC236}">
                  <a16:creationId xmlns:a16="http://schemas.microsoft.com/office/drawing/2014/main" id="{D559AF67-77D3-981B-6C11-320D7684D4F7}"/>
                </a:ext>
              </a:extLst>
            </p:cNvPr>
            <p:cNvSpPr txBox="1"/>
            <p:nvPr/>
          </p:nvSpPr>
          <p:spPr>
            <a:xfrm flipH="1">
              <a:off x="7286756" y="2581277"/>
              <a:ext cx="2520900" cy="932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s-ES" sz="1100" b="1" i="0" u="none" strike="noStrike" cap="none" dirty="0" err="1">
                  <a:solidFill>
                    <a:srgbClr val="FFFFFF"/>
                  </a:solidFill>
                  <a:latin typeface="Arial"/>
                  <a:ea typeface="Arial"/>
                  <a:cs typeface="Arial"/>
                  <a:sym typeface="Arial"/>
                </a:rPr>
                <a:t>Highly</a:t>
              </a:r>
              <a:r>
                <a:rPr lang="es-ES" sz="1100" b="1" i="0" u="none" strike="noStrike" cap="none" dirty="0">
                  <a:solidFill>
                    <a:srgbClr val="FFFFFF"/>
                  </a:solidFill>
                  <a:latin typeface="Arial"/>
                  <a:ea typeface="Arial"/>
                  <a:cs typeface="Arial"/>
                  <a:sym typeface="Arial"/>
                </a:rPr>
                <a:t> </a:t>
              </a:r>
              <a:r>
                <a:rPr lang="es-ES" sz="1100" b="1" i="0" u="none" strike="noStrike" cap="none" dirty="0" err="1">
                  <a:solidFill>
                    <a:srgbClr val="FFFFFF"/>
                  </a:solidFill>
                  <a:latin typeface="Arial"/>
                  <a:ea typeface="Arial"/>
                  <a:cs typeface="Arial"/>
                  <a:sym typeface="Arial"/>
                </a:rPr>
                <a:t>accurate</a:t>
              </a:r>
              <a:r>
                <a:rPr lang="es-ES" sz="1100" b="1" i="0" u="none" strike="noStrike" cap="none" dirty="0">
                  <a:solidFill>
                    <a:srgbClr val="FFFFFF"/>
                  </a:solidFill>
                  <a:latin typeface="Arial"/>
                  <a:ea typeface="Arial"/>
                  <a:cs typeface="Arial"/>
                  <a:sym typeface="Arial"/>
                </a:rPr>
                <a:t> </a:t>
              </a:r>
              <a:endParaRPr sz="1100" b="0" i="0" u="none" strike="noStrike" cap="none" dirty="0">
                <a:solidFill>
                  <a:srgbClr val="FFFFFF"/>
                </a:solidFill>
                <a:latin typeface="Arial"/>
                <a:ea typeface="Arial"/>
                <a:cs typeface="Arial"/>
                <a:sym typeface="Arial"/>
              </a:endParaRPr>
            </a:p>
            <a:p>
              <a:pPr marL="0" marR="0" lvl="0" indent="0" algn="l" rtl="0">
                <a:lnSpc>
                  <a:spcPct val="100000"/>
                </a:lnSpc>
                <a:spcBef>
                  <a:spcPts val="0"/>
                </a:spcBef>
                <a:spcAft>
                  <a:spcPts val="0"/>
                </a:spcAft>
                <a:buNone/>
              </a:pPr>
              <a:r>
                <a:rPr lang="es-ES" sz="1100" b="0" i="0" u="none" strike="noStrike" cap="none" dirty="0" err="1">
                  <a:solidFill>
                    <a:srgbClr val="FFFFFF"/>
                  </a:solidFill>
                  <a:latin typeface="Arial"/>
                  <a:ea typeface="Arial"/>
                  <a:cs typeface="Arial"/>
                  <a:sym typeface="Arial"/>
                </a:rPr>
                <a:t>Sub-ns</a:t>
              </a:r>
              <a:r>
                <a:rPr lang="es-ES" sz="1100" b="0" i="0" u="none" strike="noStrike" cap="none" dirty="0">
                  <a:solidFill>
                    <a:srgbClr val="FFFFFF"/>
                  </a:solidFill>
                  <a:latin typeface="Arial"/>
                  <a:ea typeface="Arial"/>
                  <a:cs typeface="Arial"/>
                  <a:sym typeface="Arial"/>
                </a:rPr>
                <a:t> performance. Time transfer </a:t>
              </a:r>
              <a:r>
                <a:rPr lang="es-ES" sz="1100" b="0" i="0" u="none" strike="noStrike" cap="none" dirty="0" err="1">
                  <a:solidFill>
                    <a:srgbClr val="FFFFFF"/>
                  </a:solidFill>
                  <a:latin typeface="Arial"/>
                  <a:ea typeface="Arial"/>
                  <a:cs typeface="Arial"/>
                  <a:sym typeface="Arial"/>
                </a:rPr>
                <a:t>without</a:t>
              </a:r>
              <a:r>
                <a:rPr lang="es-ES" sz="1100" b="0" i="0" u="none" strike="noStrike" cap="none" dirty="0">
                  <a:solidFill>
                    <a:srgbClr val="FFFFFF"/>
                  </a:solidFill>
                  <a:latin typeface="Arial"/>
                  <a:ea typeface="Arial"/>
                  <a:cs typeface="Arial"/>
                  <a:sym typeface="Arial"/>
                </a:rPr>
                <a:t> </a:t>
              </a:r>
              <a:r>
                <a:rPr lang="es-ES" sz="1100" b="0" i="0" u="none" strike="noStrike" cap="none" dirty="0" err="1">
                  <a:solidFill>
                    <a:srgbClr val="FFFFFF"/>
                  </a:solidFill>
                  <a:latin typeface="Arial"/>
                  <a:ea typeface="Arial"/>
                  <a:cs typeface="Arial"/>
                  <a:sym typeface="Arial"/>
                </a:rPr>
                <a:t>impact</a:t>
              </a:r>
              <a:r>
                <a:rPr lang="es-ES" sz="1100" b="0" i="0" u="none" strike="noStrike" cap="none" dirty="0">
                  <a:solidFill>
                    <a:srgbClr val="FFFFFF"/>
                  </a:solidFill>
                  <a:latin typeface="Arial"/>
                  <a:ea typeface="Arial"/>
                  <a:cs typeface="Arial"/>
                  <a:sym typeface="Arial"/>
                </a:rPr>
                <a:t> in time error </a:t>
              </a:r>
              <a:r>
                <a:rPr lang="es-ES" sz="1100" b="0" i="0" u="none" strike="noStrike" cap="none" dirty="0" err="1">
                  <a:solidFill>
                    <a:srgbClr val="FFFFFF"/>
                  </a:solidFill>
                  <a:latin typeface="Arial"/>
                  <a:ea typeface="Arial"/>
                  <a:cs typeface="Arial"/>
                  <a:sym typeface="Arial"/>
                </a:rPr>
                <a:t>budget</a:t>
              </a:r>
              <a:endParaRPr sz="1100" b="0" i="0" u="none" strike="noStrike" cap="none" dirty="0">
                <a:solidFill>
                  <a:srgbClr val="FFFFFF"/>
                </a:solidFill>
                <a:latin typeface="Arial"/>
                <a:ea typeface="Arial"/>
                <a:cs typeface="Arial"/>
                <a:sym typeface="Arial"/>
              </a:endParaRPr>
            </a:p>
          </p:txBody>
        </p:sp>
        <p:sp>
          <p:nvSpPr>
            <p:cNvPr id="11" name="Google Shape;532;p26">
              <a:extLst>
                <a:ext uri="{FF2B5EF4-FFF2-40B4-BE49-F238E27FC236}">
                  <a16:creationId xmlns:a16="http://schemas.microsoft.com/office/drawing/2014/main" id="{50988D97-5B48-5887-3FAE-CD0281973148}"/>
                </a:ext>
              </a:extLst>
            </p:cNvPr>
            <p:cNvSpPr txBox="1"/>
            <p:nvPr/>
          </p:nvSpPr>
          <p:spPr>
            <a:xfrm flipH="1">
              <a:off x="1068547" y="3848122"/>
              <a:ext cx="2397000" cy="831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s-ES" sz="1100" b="1" dirty="0" err="1">
                  <a:solidFill>
                    <a:srgbClr val="FFFFFF"/>
                  </a:solidFill>
                  <a:latin typeface="Arial"/>
                  <a:ea typeface="Arial"/>
                  <a:cs typeface="Arial"/>
                  <a:sym typeface="Arial"/>
                </a:rPr>
                <a:t>Resilient</a:t>
              </a:r>
              <a:endParaRPr sz="1100" b="0" i="0" u="none" strike="noStrike" cap="none" dirty="0">
                <a:solidFill>
                  <a:srgbClr val="FFFFFF"/>
                </a:solidFill>
                <a:latin typeface="Arial"/>
                <a:ea typeface="Arial"/>
                <a:cs typeface="Arial"/>
                <a:sym typeface="Arial"/>
              </a:endParaRPr>
            </a:p>
            <a:p>
              <a:pPr marL="0" marR="0" lvl="0" indent="0" algn="l" rtl="0">
                <a:lnSpc>
                  <a:spcPct val="100000"/>
                </a:lnSpc>
                <a:spcBef>
                  <a:spcPts val="0"/>
                </a:spcBef>
                <a:spcAft>
                  <a:spcPts val="0"/>
                </a:spcAft>
                <a:buNone/>
              </a:pPr>
              <a:r>
                <a:rPr lang="es-ES" sz="1100" b="0" i="0" u="none" strike="noStrike" cap="none" dirty="0">
                  <a:solidFill>
                    <a:srgbClr val="FFFFFF"/>
                  </a:solidFill>
                  <a:latin typeface="Arial"/>
                  <a:ea typeface="Arial"/>
                  <a:cs typeface="Arial"/>
                  <a:sym typeface="Arial"/>
                </a:rPr>
                <a:t>No GNSS </a:t>
              </a:r>
              <a:r>
                <a:rPr lang="es-ES" sz="1100" b="0" i="0" u="none" strike="noStrike" cap="none" dirty="0" err="1">
                  <a:solidFill>
                    <a:srgbClr val="FFFFFF"/>
                  </a:solidFill>
                  <a:latin typeface="Arial"/>
                  <a:ea typeface="Arial"/>
                  <a:cs typeface="Arial"/>
                  <a:sym typeface="Arial"/>
                </a:rPr>
                <a:t>vulnerabilities</a:t>
              </a:r>
              <a:r>
                <a:rPr lang="es-ES" sz="1100" b="0" i="0" u="none" strike="noStrike" cap="none" dirty="0">
                  <a:solidFill>
                    <a:srgbClr val="FFFFFF"/>
                  </a:solidFill>
                  <a:latin typeface="Arial"/>
                  <a:ea typeface="Arial"/>
                  <a:cs typeface="Arial"/>
                  <a:sym typeface="Arial"/>
                </a:rPr>
                <a:t>. Performance </a:t>
              </a:r>
              <a:r>
                <a:rPr lang="es-ES" sz="1100" b="0" i="0" u="none" strike="noStrike" cap="none" dirty="0" err="1">
                  <a:solidFill>
                    <a:srgbClr val="FFFFFF"/>
                  </a:solidFill>
                  <a:latin typeface="Arial"/>
                  <a:ea typeface="Arial"/>
                  <a:cs typeface="Arial"/>
                  <a:sym typeface="Arial"/>
                </a:rPr>
                <a:t>is</a:t>
              </a:r>
              <a:r>
                <a:rPr lang="es-ES" sz="1100" b="0" i="0" u="none" strike="noStrike" cap="none" dirty="0">
                  <a:solidFill>
                    <a:srgbClr val="FFFFFF"/>
                  </a:solidFill>
                  <a:latin typeface="Arial"/>
                  <a:ea typeface="Arial"/>
                  <a:cs typeface="Arial"/>
                  <a:sym typeface="Arial"/>
                </a:rPr>
                <a:t> </a:t>
              </a:r>
              <a:r>
                <a:rPr lang="es-ES" sz="1100" b="0" i="0" u="none" strike="noStrike" cap="none" dirty="0" err="1">
                  <a:solidFill>
                    <a:srgbClr val="FFFFFF"/>
                  </a:solidFill>
                  <a:latin typeface="Arial"/>
                  <a:ea typeface="Arial"/>
                  <a:cs typeface="Arial"/>
                  <a:sym typeface="Arial"/>
                </a:rPr>
                <a:t>not</a:t>
              </a:r>
              <a:r>
                <a:rPr lang="es-ES" sz="1100" b="0" i="0" u="none" strike="noStrike" cap="none" dirty="0">
                  <a:solidFill>
                    <a:srgbClr val="FFFFFF"/>
                  </a:solidFill>
                  <a:latin typeface="Arial"/>
                  <a:ea typeface="Arial"/>
                  <a:cs typeface="Arial"/>
                  <a:sym typeface="Arial"/>
                </a:rPr>
                <a:t> </a:t>
              </a:r>
              <a:r>
                <a:rPr lang="es-ES" sz="1100" b="0" i="0" u="none" strike="noStrike" cap="none" dirty="0" err="1">
                  <a:solidFill>
                    <a:srgbClr val="FFFFFF"/>
                  </a:solidFill>
                  <a:latin typeface="Arial"/>
                  <a:ea typeface="Arial"/>
                  <a:cs typeface="Arial"/>
                  <a:sym typeface="Arial"/>
                </a:rPr>
                <a:t>affected</a:t>
              </a:r>
              <a:r>
                <a:rPr lang="es-ES" sz="1100" b="0" i="0" u="none" strike="noStrike" cap="none" dirty="0">
                  <a:solidFill>
                    <a:srgbClr val="FFFFFF"/>
                  </a:solidFill>
                  <a:latin typeface="Arial"/>
                  <a:ea typeface="Arial"/>
                  <a:cs typeface="Arial"/>
                  <a:sym typeface="Arial"/>
                </a:rPr>
                <a:t> </a:t>
              </a:r>
              <a:r>
                <a:rPr lang="es-ES" sz="1100" b="0" i="0" u="none" strike="noStrike" cap="none" dirty="0" err="1">
                  <a:solidFill>
                    <a:srgbClr val="FFFFFF"/>
                  </a:solidFill>
                  <a:latin typeface="Arial"/>
                  <a:ea typeface="Arial"/>
                  <a:cs typeface="Arial"/>
                  <a:sym typeface="Arial"/>
                </a:rPr>
                <a:t>by</a:t>
              </a:r>
              <a:r>
                <a:rPr lang="es-ES" sz="1100" b="0" i="0" u="none" strike="noStrike" cap="none" dirty="0">
                  <a:solidFill>
                    <a:srgbClr val="FFFFFF"/>
                  </a:solidFill>
                  <a:latin typeface="Arial"/>
                  <a:ea typeface="Arial"/>
                  <a:cs typeface="Arial"/>
                  <a:sym typeface="Arial"/>
                </a:rPr>
                <a:t> data </a:t>
              </a:r>
              <a:r>
                <a:rPr lang="es-ES" sz="1100" b="0" i="0" u="none" strike="noStrike" cap="none" dirty="0" err="1">
                  <a:solidFill>
                    <a:srgbClr val="FFFFFF"/>
                  </a:solidFill>
                  <a:latin typeface="Arial"/>
                  <a:ea typeface="Arial"/>
                  <a:cs typeface="Arial"/>
                  <a:sym typeface="Arial"/>
                </a:rPr>
                <a:t>traffic</a:t>
              </a:r>
              <a:endParaRPr sz="1100" b="0" i="0" u="none" strike="noStrike" cap="none" dirty="0">
                <a:solidFill>
                  <a:srgbClr val="FFFFFF"/>
                </a:solidFill>
                <a:latin typeface="Arial"/>
                <a:ea typeface="Arial"/>
                <a:cs typeface="Arial"/>
                <a:sym typeface="Arial"/>
              </a:endParaRPr>
            </a:p>
          </p:txBody>
        </p:sp>
        <p:sp>
          <p:nvSpPr>
            <p:cNvPr id="12" name="Google Shape;533;p26">
              <a:extLst>
                <a:ext uri="{FF2B5EF4-FFF2-40B4-BE49-F238E27FC236}">
                  <a16:creationId xmlns:a16="http://schemas.microsoft.com/office/drawing/2014/main" id="{949107AC-4939-11ED-AFD1-74AEBE7E9179}"/>
                </a:ext>
              </a:extLst>
            </p:cNvPr>
            <p:cNvSpPr txBox="1"/>
            <p:nvPr/>
          </p:nvSpPr>
          <p:spPr>
            <a:xfrm flipH="1">
              <a:off x="7302740" y="3649837"/>
              <a:ext cx="2513100" cy="1015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s-ES" sz="1100" b="1" i="0" u="none" strike="noStrike" cap="none" dirty="0">
                  <a:solidFill>
                    <a:srgbClr val="FFFFFF"/>
                  </a:solidFill>
                  <a:latin typeface="Arial"/>
                  <a:ea typeface="Arial"/>
                  <a:cs typeface="Arial"/>
                  <a:sym typeface="Arial"/>
                </a:rPr>
                <a:t>New  </a:t>
              </a:r>
              <a:r>
                <a:rPr lang="es-ES" sz="1100" b="1" i="0" u="none" strike="noStrike" cap="none" dirty="0" err="1">
                  <a:solidFill>
                    <a:srgbClr val="FFFFFF"/>
                  </a:solidFill>
                  <a:latin typeface="Arial"/>
                  <a:ea typeface="Arial"/>
                  <a:cs typeface="Arial"/>
                  <a:sym typeface="Arial"/>
                </a:rPr>
                <a:t>applications</a:t>
              </a:r>
              <a:endParaRPr sz="1100" b="0" i="0" u="none" strike="noStrike" cap="none" dirty="0">
                <a:solidFill>
                  <a:srgbClr val="FFFFFF"/>
                </a:solidFill>
                <a:latin typeface="Arial"/>
                <a:ea typeface="Arial"/>
                <a:cs typeface="Arial"/>
                <a:sym typeface="Arial"/>
              </a:endParaRPr>
            </a:p>
            <a:p>
              <a:pPr marL="0" marR="0" lvl="0" indent="0" algn="l" rtl="0">
                <a:lnSpc>
                  <a:spcPct val="100000"/>
                </a:lnSpc>
                <a:spcBef>
                  <a:spcPts val="0"/>
                </a:spcBef>
                <a:spcAft>
                  <a:spcPts val="0"/>
                </a:spcAft>
                <a:buNone/>
              </a:pPr>
              <a:r>
                <a:rPr lang="es-ES" sz="1100" b="0" i="0" u="none" strike="noStrike" cap="none" dirty="0">
                  <a:solidFill>
                    <a:srgbClr val="FFFFFF"/>
                  </a:solidFill>
                  <a:latin typeface="Arial"/>
                  <a:ea typeface="Arial"/>
                  <a:cs typeface="Arial"/>
                  <a:sym typeface="Arial"/>
                </a:rPr>
                <a:t>Mobile-</a:t>
              </a:r>
              <a:r>
                <a:rPr lang="es-ES" sz="1100" b="0" i="0" u="none" strike="noStrike" cap="none" dirty="0" err="1">
                  <a:solidFill>
                    <a:srgbClr val="FFFFFF"/>
                  </a:solidFill>
                  <a:latin typeface="Arial"/>
                  <a:ea typeface="Arial"/>
                  <a:cs typeface="Arial"/>
                  <a:sym typeface="Arial"/>
                </a:rPr>
                <a:t>based</a:t>
              </a:r>
              <a:r>
                <a:rPr lang="es-ES" sz="1100" b="0" i="0" u="none" strike="noStrike" cap="none" dirty="0">
                  <a:solidFill>
                    <a:srgbClr val="FFFFFF"/>
                  </a:solidFill>
                  <a:latin typeface="Arial"/>
                  <a:ea typeface="Arial"/>
                  <a:cs typeface="Arial"/>
                  <a:sym typeface="Arial"/>
                </a:rPr>
                <a:t> cm-</a:t>
              </a:r>
              <a:r>
                <a:rPr lang="es-ES" sz="1100" b="0" i="0" u="none" strike="noStrike" cap="none" dirty="0" err="1">
                  <a:solidFill>
                    <a:srgbClr val="FFFFFF"/>
                  </a:solidFill>
                  <a:latin typeface="Arial"/>
                  <a:ea typeface="Arial"/>
                  <a:cs typeface="Arial"/>
                  <a:sym typeface="Arial"/>
                </a:rPr>
                <a:t>range</a:t>
              </a:r>
              <a:r>
                <a:rPr lang="es-ES" sz="1100" b="0" i="0" u="none" strike="noStrike" cap="none" dirty="0">
                  <a:solidFill>
                    <a:srgbClr val="FFFFFF"/>
                  </a:solidFill>
                  <a:latin typeface="Arial"/>
                  <a:ea typeface="Arial"/>
                  <a:cs typeface="Arial"/>
                  <a:sym typeface="Arial"/>
                </a:rPr>
                <a:t> </a:t>
              </a:r>
              <a:r>
                <a:rPr lang="es-ES" sz="1100" b="0" i="0" u="none" strike="noStrike" cap="none" dirty="0" err="1">
                  <a:solidFill>
                    <a:srgbClr val="FFFFFF"/>
                  </a:solidFill>
                  <a:latin typeface="Arial"/>
                  <a:ea typeface="Arial"/>
                  <a:cs typeface="Arial"/>
                  <a:sym typeface="Arial"/>
                </a:rPr>
                <a:t>indoor</a:t>
              </a:r>
              <a:r>
                <a:rPr lang="es-ES" sz="1100" b="0" i="0" u="none" strike="noStrike" cap="none" dirty="0">
                  <a:solidFill>
                    <a:srgbClr val="FFFFFF"/>
                  </a:solidFill>
                  <a:latin typeface="Arial"/>
                  <a:ea typeface="Arial"/>
                  <a:cs typeface="Arial"/>
                  <a:sym typeface="Arial"/>
                </a:rPr>
                <a:t>/</a:t>
              </a:r>
              <a:r>
                <a:rPr lang="es-ES" sz="1100" b="0" i="0" u="none" strike="noStrike" cap="none" dirty="0" err="1">
                  <a:solidFill>
                    <a:srgbClr val="FFFFFF"/>
                  </a:solidFill>
                  <a:latin typeface="Arial"/>
                  <a:ea typeface="Arial"/>
                  <a:cs typeface="Arial"/>
                  <a:sym typeface="Arial"/>
                </a:rPr>
                <a:t>outdoor</a:t>
              </a:r>
              <a:r>
                <a:rPr lang="es-ES" sz="1100" b="0" i="0" u="none" strike="noStrike" cap="none" dirty="0">
                  <a:solidFill>
                    <a:srgbClr val="FFFFFF"/>
                  </a:solidFill>
                  <a:latin typeface="Arial"/>
                  <a:ea typeface="Arial"/>
                  <a:cs typeface="Arial"/>
                  <a:sym typeface="Arial"/>
                </a:rPr>
                <a:t> </a:t>
              </a:r>
              <a:r>
                <a:rPr lang="es-ES" sz="1100" b="0" i="0" u="none" strike="noStrike" cap="none" dirty="0" err="1">
                  <a:solidFill>
                    <a:srgbClr val="FFFFFF"/>
                  </a:solidFill>
                  <a:latin typeface="Arial"/>
                  <a:ea typeface="Arial"/>
                  <a:cs typeface="Arial"/>
                  <a:sym typeface="Arial"/>
                </a:rPr>
                <a:t>positioning</a:t>
              </a:r>
              <a:r>
                <a:rPr lang="es-ES" sz="1100" b="0" i="0" u="none" strike="noStrike" cap="none" dirty="0">
                  <a:solidFill>
                    <a:srgbClr val="FFFFFF"/>
                  </a:solidFill>
                  <a:latin typeface="Arial"/>
                  <a:ea typeface="Arial"/>
                  <a:cs typeface="Arial"/>
                  <a:sym typeface="Arial"/>
                </a:rPr>
                <a:t> as</a:t>
              </a:r>
              <a:r>
                <a:rPr lang="es-ES" sz="1100" dirty="0">
                  <a:solidFill>
                    <a:srgbClr val="FFFFFF"/>
                  </a:solidFill>
                  <a:latin typeface="Arial"/>
                  <a:ea typeface="Arial"/>
                  <a:cs typeface="Arial"/>
                  <a:sym typeface="Arial"/>
                </a:rPr>
                <a:t> </a:t>
              </a:r>
              <a:r>
                <a:rPr lang="es-ES" sz="1100" b="0" i="0" u="none" strike="noStrike" cap="none" dirty="0">
                  <a:solidFill>
                    <a:srgbClr val="FFFFFF"/>
                  </a:solidFill>
                  <a:latin typeface="Arial"/>
                  <a:ea typeface="Arial"/>
                  <a:cs typeface="Arial"/>
                  <a:sym typeface="Arial"/>
                </a:rPr>
                <a:t>GPS alternative </a:t>
              </a:r>
              <a:endParaRPr sz="1100" b="0" i="0" u="none" strike="noStrike" cap="none" dirty="0">
                <a:solidFill>
                  <a:srgbClr val="FFFFFF"/>
                </a:solidFill>
                <a:latin typeface="Arial"/>
                <a:ea typeface="Arial"/>
                <a:cs typeface="Arial"/>
                <a:sym typeface="Arial"/>
              </a:endParaRPr>
            </a:p>
            <a:p>
              <a:pPr marL="0" marR="0" lvl="0" indent="0" algn="l" rtl="0">
                <a:lnSpc>
                  <a:spcPct val="100000"/>
                </a:lnSpc>
                <a:spcBef>
                  <a:spcPts val="0"/>
                </a:spcBef>
                <a:spcAft>
                  <a:spcPts val="0"/>
                </a:spcAft>
                <a:buNone/>
              </a:pPr>
              <a:r>
                <a:rPr lang="es-ES" sz="1100" b="0" i="0" u="none" strike="noStrike" cap="none" dirty="0">
                  <a:solidFill>
                    <a:srgbClr val="FFFFFF"/>
                  </a:solidFill>
                  <a:latin typeface="Arial"/>
                  <a:ea typeface="Arial"/>
                  <a:cs typeface="Arial"/>
                  <a:sym typeface="Arial"/>
                </a:rPr>
                <a:t>Support </a:t>
              </a:r>
              <a:r>
                <a:rPr lang="es-ES" sz="1100" b="0" i="0" u="none" strike="noStrike" cap="none" dirty="0" err="1">
                  <a:solidFill>
                    <a:srgbClr val="FFFFFF"/>
                  </a:solidFill>
                  <a:latin typeface="Arial"/>
                  <a:ea typeface="Arial"/>
                  <a:cs typeface="Arial"/>
                  <a:sym typeface="Arial"/>
                </a:rPr>
                <a:t>Blockchain</a:t>
              </a:r>
              <a:r>
                <a:rPr lang="es-ES" sz="1100" b="0" i="0" u="none" strike="noStrike" cap="none" dirty="0">
                  <a:solidFill>
                    <a:srgbClr val="FFFFFF"/>
                  </a:solidFill>
                  <a:latin typeface="Arial"/>
                  <a:ea typeface="Arial"/>
                  <a:cs typeface="Arial"/>
                  <a:sym typeface="Arial"/>
                </a:rPr>
                <a:t> </a:t>
              </a:r>
              <a:r>
                <a:rPr lang="es-ES" sz="1100" b="0" i="0" u="none" strike="noStrike" cap="none" dirty="0" err="1">
                  <a:solidFill>
                    <a:srgbClr val="FFFFFF"/>
                  </a:solidFill>
                  <a:latin typeface="Arial"/>
                  <a:ea typeface="Arial"/>
                  <a:cs typeface="Arial"/>
                  <a:sym typeface="Arial"/>
                </a:rPr>
                <a:t>scalability</a:t>
              </a:r>
              <a:endParaRPr sz="1100" b="0" i="0" u="none" strike="noStrike" cap="none" dirty="0">
                <a:solidFill>
                  <a:srgbClr val="FFFFFF"/>
                </a:solidFill>
                <a:latin typeface="Arial"/>
                <a:ea typeface="Arial"/>
                <a:cs typeface="Arial"/>
                <a:sym typeface="Arial"/>
              </a:endParaRPr>
            </a:p>
          </p:txBody>
        </p:sp>
        <p:pic>
          <p:nvPicPr>
            <p:cNvPr id="13" name="Google Shape;534;p26" descr="C:\Users\GERMÁN\Desktop\puzzle_icon.png">
              <a:extLst>
                <a:ext uri="{FF2B5EF4-FFF2-40B4-BE49-F238E27FC236}">
                  <a16:creationId xmlns:a16="http://schemas.microsoft.com/office/drawing/2014/main" id="{6CEEE599-3EF0-0808-148E-12A3A74701BA}"/>
                </a:ext>
              </a:extLst>
            </p:cNvPr>
            <p:cNvPicPr preferRelativeResize="0"/>
            <p:nvPr/>
          </p:nvPicPr>
          <p:blipFill rotWithShape="1">
            <a:blip r:embed="rId2">
              <a:alphaModFix/>
            </a:blip>
            <a:srcRect/>
            <a:stretch/>
          </p:blipFill>
          <p:spPr>
            <a:xfrm>
              <a:off x="233368" y="2511427"/>
              <a:ext cx="855663" cy="865188"/>
            </a:xfrm>
            <a:prstGeom prst="rect">
              <a:avLst/>
            </a:prstGeom>
            <a:noFill/>
            <a:ln>
              <a:noFill/>
            </a:ln>
          </p:spPr>
        </p:pic>
        <p:pic>
          <p:nvPicPr>
            <p:cNvPr id="14" name="Google Shape;535;p26" descr="C:\Users\GERMÁN\Desktop\dpendable.png">
              <a:extLst>
                <a:ext uri="{FF2B5EF4-FFF2-40B4-BE49-F238E27FC236}">
                  <a16:creationId xmlns:a16="http://schemas.microsoft.com/office/drawing/2014/main" id="{DB7EA942-B4D1-0735-F6B1-74256024981F}"/>
                </a:ext>
              </a:extLst>
            </p:cNvPr>
            <p:cNvPicPr preferRelativeResize="0"/>
            <p:nvPr/>
          </p:nvPicPr>
          <p:blipFill rotWithShape="1">
            <a:blip r:embed="rId3">
              <a:alphaModFix/>
            </a:blip>
            <a:srcRect/>
            <a:stretch/>
          </p:blipFill>
          <p:spPr>
            <a:xfrm>
              <a:off x="288957" y="3968750"/>
              <a:ext cx="779463" cy="787400"/>
            </a:xfrm>
            <a:prstGeom prst="rect">
              <a:avLst/>
            </a:prstGeom>
            <a:noFill/>
            <a:ln>
              <a:noFill/>
            </a:ln>
          </p:spPr>
        </p:pic>
        <p:pic>
          <p:nvPicPr>
            <p:cNvPr id="15" name="Google Shape;536;p26" descr="C:\Users\GERMÁN\Desktop\icon_6-shadow-bottom.png">
              <a:extLst>
                <a:ext uri="{FF2B5EF4-FFF2-40B4-BE49-F238E27FC236}">
                  <a16:creationId xmlns:a16="http://schemas.microsoft.com/office/drawing/2014/main" id="{F795788D-908C-748B-4893-0C127D5DF6D9}"/>
                </a:ext>
              </a:extLst>
            </p:cNvPr>
            <p:cNvPicPr preferRelativeResize="0"/>
            <p:nvPr/>
          </p:nvPicPr>
          <p:blipFill rotWithShape="1">
            <a:blip r:embed="rId4">
              <a:alphaModFix/>
            </a:blip>
            <a:srcRect b="1364"/>
            <a:stretch/>
          </p:blipFill>
          <p:spPr>
            <a:xfrm>
              <a:off x="3351230" y="2543177"/>
              <a:ext cx="923925" cy="801688"/>
            </a:xfrm>
            <a:prstGeom prst="rect">
              <a:avLst/>
            </a:prstGeom>
            <a:noFill/>
            <a:ln>
              <a:noFill/>
            </a:ln>
          </p:spPr>
        </p:pic>
        <p:pic>
          <p:nvPicPr>
            <p:cNvPr id="16" name="Google Shape;537;p26">
              <a:extLst>
                <a:ext uri="{FF2B5EF4-FFF2-40B4-BE49-F238E27FC236}">
                  <a16:creationId xmlns:a16="http://schemas.microsoft.com/office/drawing/2014/main" id="{18A0C729-7FFE-F826-0E89-09C84B97EC93}"/>
                </a:ext>
              </a:extLst>
            </p:cNvPr>
            <p:cNvPicPr preferRelativeResize="0"/>
            <p:nvPr/>
          </p:nvPicPr>
          <p:blipFill rotWithShape="1">
            <a:blip r:embed="rId5">
              <a:alphaModFix/>
            </a:blip>
            <a:srcRect/>
            <a:stretch/>
          </p:blipFill>
          <p:spPr>
            <a:xfrm>
              <a:off x="3190876" y="3968774"/>
              <a:ext cx="1228725" cy="817563"/>
            </a:xfrm>
            <a:prstGeom prst="rect">
              <a:avLst/>
            </a:prstGeom>
            <a:noFill/>
            <a:ln>
              <a:noFill/>
            </a:ln>
          </p:spPr>
        </p:pic>
        <p:pic>
          <p:nvPicPr>
            <p:cNvPr id="17" name="Google Shape;538;p26" descr="C:\Users\GERMÁN\Desktop\icon_6-shadow-bottom.png">
              <a:extLst>
                <a:ext uri="{FF2B5EF4-FFF2-40B4-BE49-F238E27FC236}">
                  <a16:creationId xmlns:a16="http://schemas.microsoft.com/office/drawing/2014/main" id="{BB9402A3-C906-712E-1020-C60494CA096D}"/>
                </a:ext>
              </a:extLst>
            </p:cNvPr>
            <p:cNvPicPr preferRelativeResize="0"/>
            <p:nvPr/>
          </p:nvPicPr>
          <p:blipFill rotWithShape="1">
            <a:blip r:embed="rId6">
              <a:alphaModFix/>
            </a:blip>
            <a:srcRect/>
            <a:stretch/>
          </p:blipFill>
          <p:spPr>
            <a:xfrm>
              <a:off x="6438978" y="2544763"/>
              <a:ext cx="944563" cy="831850"/>
            </a:xfrm>
            <a:prstGeom prst="rect">
              <a:avLst/>
            </a:prstGeom>
            <a:noFill/>
            <a:ln>
              <a:noFill/>
            </a:ln>
          </p:spPr>
        </p:pic>
        <p:pic>
          <p:nvPicPr>
            <p:cNvPr id="18" name="Google Shape;539;p26" descr="C:\Users\GERMÁN\Desktop\icon_6-shadow-bottom.png">
              <a:extLst>
                <a:ext uri="{FF2B5EF4-FFF2-40B4-BE49-F238E27FC236}">
                  <a16:creationId xmlns:a16="http://schemas.microsoft.com/office/drawing/2014/main" id="{F30E6B6C-753C-C28A-62D5-BE42804F043A}"/>
                </a:ext>
              </a:extLst>
            </p:cNvPr>
            <p:cNvPicPr preferRelativeResize="0"/>
            <p:nvPr/>
          </p:nvPicPr>
          <p:blipFill rotWithShape="1">
            <a:blip r:embed="rId7">
              <a:alphaModFix/>
            </a:blip>
            <a:srcRect/>
            <a:stretch/>
          </p:blipFill>
          <p:spPr>
            <a:xfrm>
              <a:off x="6427865" y="3710485"/>
              <a:ext cx="955675" cy="841375"/>
            </a:xfrm>
            <a:prstGeom prst="rect">
              <a:avLst/>
            </a:prstGeom>
            <a:noFill/>
            <a:ln>
              <a:noFill/>
            </a:ln>
          </p:spPr>
        </p:pic>
        <p:sp>
          <p:nvSpPr>
            <p:cNvPr id="19" name="Google Shape;540;p26">
              <a:extLst>
                <a:ext uri="{FF2B5EF4-FFF2-40B4-BE49-F238E27FC236}">
                  <a16:creationId xmlns:a16="http://schemas.microsoft.com/office/drawing/2014/main" id="{239E5229-7E87-F373-10F2-50D32DCB9E70}"/>
                </a:ext>
              </a:extLst>
            </p:cNvPr>
            <p:cNvSpPr txBox="1"/>
            <p:nvPr/>
          </p:nvSpPr>
          <p:spPr>
            <a:xfrm>
              <a:off x="73023" y="1328307"/>
              <a:ext cx="6338375" cy="909819"/>
            </a:xfrm>
            <a:prstGeom prst="rect">
              <a:avLst/>
            </a:prstGeom>
            <a:noFill/>
            <a:ln>
              <a:noFill/>
            </a:ln>
          </p:spPr>
          <p:txBody>
            <a:bodyPr spcFirstLastPara="1" wrap="square" lIns="91425" tIns="45700" rIns="91425" bIns="45700" anchor="t" anchorCtr="0">
              <a:noAutofit/>
            </a:bodyPr>
            <a:lstStyle/>
            <a:p>
              <a:pPr marL="0" marR="0" lvl="0" indent="0" algn="ctr" rtl="0">
                <a:lnSpc>
                  <a:spcPct val="115000"/>
                </a:lnSpc>
                <a:spcBef>
                  <a:spcPts val="0"/>
                </a:spcBef>
                <a:spcAft>
                  <a:spcPts val="0"/>
                </a:spcAft>
                <a:buNone/>
              </a:pPr>
              <a:r>
                <a:rPr lang="es-ES" sz="1600" b="1" i="0" u="none" strike="noStrike" cap="none" dirty="0">
                  <a:solidFill>
                    <a:srgbClr val="FFFFFF"/>
                  </a:solidFill>
                  <a:latin typeface="Arial"/>
                  <a:ea typeface="Arial"/>
                  <a:cs typeface="Arial"/>
                  <a:sym typeface="Arial"/>
                </a:rPr>
                <a:t>Born at CERN, Next IEEE-1588-2019 HA standard</a:t>
              </a:r>
              <a:endParaRPr sz="1600" b="1" i="0" u="none" strike="noStrike" cap="none" dirty="0">
                <a:solidFill>
                  <a:srgbClr val="FFFFFF"/>
                </a:solidFill>
                <a:latin typeface="Arial"/>
                <a:ea typeface="Arial"/>
                <a:cs typeface="Arial"/>
                <a:sym typeface="Arial"/>
              </a:endParaRPr>
            </a:p>
            <a:p>
              <a:pPr marL="0" marR="0" lvl="0" indent="0" algn="ctr" rtl="0">
                <a:lnSpc>
                  <a:spcPct val="100000"/>
                </a:lnSpc>
                <a:spcBef>
                  <a:spcPts val="0"/>
                </a:spcBef>
                <a:spcAft>
                  <a:spcPts val="0"/>
                </a:spcAft>
                <a:buNone/>
              </a:pPr>
              <a:r>
                <a:rPr lang="es-ES" sz="1600" b="1" i="0" u="none" strike="noStrike" cap="none" dirty="0" err="1">
                  <a:solidFill>
                    <a:srgbClr val="FFFFFF"/>
                  </a:solidFill>
                  <a:latin typeface="Arial"/>
                  <a:ea typeface="Arial"/>
                  <a:cs typeface="Arial"/>
                  <a:sym typeface="Arial"/>
                </a:rPr>
                <a:t>Stable</a:t>
              </a:r>
              <a:r>
                <a:rPr lang="es-ES" sz="1600" b="1" i="0" u="none" strike="noStrike" cap="none" dirty="0">
                  <a:solidFill>
                    <a:srgbClr val="FFFFFF"/>
                  </a:solidFill>
                  <a:latin typeface="Arial"/>
                  <a:ea typeface="Arial"/>
                  <a:cs typeface="Arial"/>
                  <a:sym typeface="Arial"/>
                </a:rPr>
                <a:t> and </a:t>
              </a:r>
              <a:r>
                <a:rPr lang="es-ES" sz="1600" b="1" i="0" u="none" strike="noStrike" cap="none" dirty="0" err="1">
                  <a:solidFill>
                    <a:srgbClr val="FFFFFF"/>
                  </a:solidFill>
                  <a:latin typeface="Arial"/>
                  <a:ea typeface="Arial"/>
                  <a:cs typeface="Arial"/>
                  <a:sym typeface="Arial"/>
                </a:rPr>
                <a:t>validated</a:t>
              </a:r>
              <a:r>
                <a:rPr lang="es-ES" sz="1600" b="1" i="0" u="none" strike="noStrike" cap="none" dirty="0">
                  <a:solidFill>
                    <a:srgbClr val="FFFFFF"/>
                  </a:solidFill>
                  <a:latin typeface="Arial"/>
                  <a:ea typeface="Arial"/>
                  <a:cs typeface="Arial"/>
                  <a:sym typeface="Arial"/>
                </a:rPr>
                <a:t> </a:t>
              </a:r>
              <a:r>
                <a:rPr lang="es-ES" sz="1600" b="1" i="0" u="none" strike="noStrike" cap="none" dirty="0" err="1">
                  <a:solidFill>
                    <a:srgbClr val="FFFFFF"/>
                  </a:solidFill>
                  <a:latin typeface="Arial"/>
                  <a:ea typeface="Arial"/>
                  <a:cs typeface="Arial"/>
                  <a:sym typeface="Arial"/>
                </a:rPr>
                <a:t>ecosystem</a:t>
              </a:r>
              <a:endParaRPr sz="1600" b="1" i="0" u="none" strike="noStrike" cap="none" dirty="0">
                <a:solidFill>
                  <a:srgbClr val="FFFFFF"/>
                </a:solidFill>
                <a:latin typeface="Arial"/>
                <a:ea typeface="Arial"/>
                <a:cs typeface="Arial"/>
                <a:sym typeface="Arial"/>
              </a:endParaRPr>
            </a:p>
            <a:p>
              <a:pPr marL="0" marR="0" lvl="0" indent="0" algn="l" rtl="0">
                <a:lnSpc>
                  <a:spcPct val="100000"/>
                </a:lnSpc>
                <a:spcBef>
                  <a:spcPts val="0"/>
                </a:spcBef>
                <a:spcAft>
                  <a:spcPts val="0"/>
                </a:spcAft>
                <a:buNone/>
              </a:pPr>
              <a:endParaRPr sz="2400" b="0" i="0" u="none" strike="noStrike" cap="none" dirty="0">
                <a:solidFill>
                  <a:srgbClr val="000000"/>
                </a:solidFill>
                <a:latin typeface="Arial"/>
                <a:ea typeface="Arial"/>
                <a:cs typeface="Arial"/>
                <a:sym typeface="Arial"/>
              </a:endParaRPr>
            </a:p>
          </p:txBody>
        </p:sp>
        <p:pic>
          <p:nvPicPr>
            <p:cNvPr id="20" name="Google Shape;541;p26">
              <a:extLst>
                <a:ext uri="{FF2B5EF4-FFF2-40B4-BE49-F238E27FC236}">
                  <a16:creationId xmlns:a16="http://schemas.microsoft.com/office/drawing/2014/main" id="{F32B2491-792E-3E1B-ED4C-0A23CE3E76C5}"/>
                </a:ext>
              </a:extLst>
            </p:cNvPr>
            <p:cNvPicPr preferRelativeResize="0"/>
            <p:nvPr/>
          </p:nvPicPr>
          <p:blipFill rotWithShape="1">
            <a:blip r:embed="rId8">
              <a:alphaModFix/>
            </a:blip>
            <a:srcRect/>
            <a:stretch/>
          </p:blipFill>
          <p:spPr>
            <a:xfrm>
              <a:off x="7598225" y="1382940"/>
              <a:ext cx="2035175" cy="1525586"/>
            </a:xfrm>
            <a:prstGeom prst="rect">
              <a:avLst/>
            </a:prstGeom>
            <a:noFill/>
            <a:ln>
              <a:noFill/>
            </a:ln>
          </p:spPr>
        </p:pic>
        <p:sp>
          <p:nvSpPr>
            <p:cNvPr id="21" name="Google Shape;542;p26">
              <a:extLst>
                <a:ext uri="{FF2B5EF4-FFF2-40B4-BE49-F238E27FC236}">
                  <a16:creationId xmlns:a16="http://schemas.microsoft.com/office/drawing/2014/main" id="{EA61649F-75A1-4949-8DC4-1E072F8A9301}"/>
                </a:ext>
              </a:extLst>
            </p:cNvPr>
            <p:cNvSpPr/>
            <p:nvPr/>
          </p:nvSpPr>
          <p:spPr>
            <a:xfrm>
              <a:off x="165232" y="2359587"/>
              <a:ext cx="6246168" cy="2473200"/>
            </a:xfrm>
            <a:prstGeom prst="rect">
              <a:avLst/>
            </a:prstGeom>
            <a:noFill/>
            <a:ln w="44450" cap="flat" cmpd="sng">
              <a:solidFill>
                <a:schemeClr val="lt1"/>
              </a:solidFill>
              <a:prstDash val="dash"/>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22" name="Google Shape;543;p26">
              <a:extLst>
                <a:ext uri="{FF2B5EF4-FFF2-40B4-BE49-F238E27FC236}">
                  <a16:creationId xmlns:a16="http://schemas.microsoft.com/office/drawing/2014/main" id="{C596F4FF-9BF4-83BC-7C17-B2146891704D}"/>
                </a:ext>
              </a:extLst>
            </p:cNvPr>
            <p:cNvPicPr preferRelativeResize="0"/>
            <p:nvPr/>
          </p:nvPicPr>
          <p:blipFill rotWithShape="1">
            <a:blip r:embed="rId9">
              <a:alphaModFix/>
            </a:blip>
            <a:srcRect/>
            <a:stretch/>
          </p:blipFill>
          <p:spPr>
            <a:xfrm>
              <a:off x="7106977" y="1268537"/>
              <a:ext cx="1104248" cy="931954"/>
            </a:xfrm>
            <a:prstGeom prst="rect">
              <a:avLst/>
            </a:prstGeom>
            <a:noFill/>
            <a:ln>
              <a:noFill/>
            </a:ln>
          </p:spPr>
        </p:pic>
      </p:grpSp>
    </p:spTree>
    <p:extLst>
      <p:ext uri="{BB962C8B-B14F-4D97-AF65-F5344CB8AC3E}">
        <p14:creationId xmlns:p14="http://schemas.microsoft.com/office/powerpoint/2010/main" val="1828146109"/>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15B64FA-8FE0-6E35-8754-B3895779F43C}"/>
              </a:ext>
            </a:extLst>
          </p:cNvPr>
          <p:cNvSpPr>
            <a:spLocks noGrp="1"/>
          </p:cNvSpPr>
          <p:nvPr>
            <p:ph type="title"/>
          </p:nvPr>
        </p:nvSpPr>
        <p:spPr/>
        <p:txBody>
          <a:bodyPr/>
          <a:lstStyle/>
          <a:p>
            <a:r>
              <a:rPr lang="en-US" dirty="0"/>
              <a:t>WR basic hierarchy: GM, BC &amp; Slaves</a:t>
            </a:r>
          </a:p>
        </p:txBody>
      </p:sp>
      <p:sp>
        <p:nvSpPr>
          <p:cNvPr id="4" name="Footer Placeholder 3">
            <a:extLst>
              <a:ext uri="{FF2B5EF4-FFF2-40B4-BE49-F238E27FC236}">
                <a16:creationId xmlns:a16="http://schemas.microsoft.com/office/drawing/2014/main" id="{966BE6EB-03F9-E087-3D38-0A9A8A3B21DE}"/>
              </a:ext>
            </a:extLst>
          </p:cNvPr>
          <p:cNvSpPr>
            <a:spLocks noGrp="1"/>
          </p:cNvSpPr>
          <p:nvPr>
            <p:ph type="ftr" sz="quarter" idx="3"/>
          </p:nvPr>
        </p:nvSpPr>
        <p:spPr/>
        <p:txBody>
          <a:bodyPr/>
          <a:lstStyle/>
          <a:p>
            <a:r>
              <a:rPr lang="en-US"/>
              <a:t>Application Engineering / SED Spain / 14/03/2023</a:t>
            </a:r>
            <a:endParaRPr lang="fr-FR" dirty="0"/>
          </a:p>
        </p:txBody>
      </p:sp>
      <p:pic>
        <p:nvPicPr>
          <p:cNvPr id="8" name="Imagen 19">
            <a:extLst>
              <a:ext uri="{FF2B5EF4-FFF2-40B4-BE49-F238E27FC236}">
                <a16:creationId xmlns:a16="http://schemas.microsoft.com/office/drawing/2014/main" id="{1F352C8C-63C0-0DE4-34C0-833D83FE49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515" y="809377"/>
            <a:ext cx="3731510" cy="2785810"/>
          </a:xfrm>
          <a:prstGeom prst="rect">
            <a:avLst/>
          </a:prstGeom>
          <a:noFill/>
          <a:ln>
            <a:noFill/>
          </a:ln>
        </p:spPr>
      </p:pic>
      <p:pic>
        <p:nvPicPr>
          <p:cNvPr id="9" name="1 Imagen">
            <a:extLst>
              <a:ext uri="{FF2B5EF4-FFF2-40B4-BE49-F238E27FC236}">
                <a16:creationId xmlns:a16="http://schemas.microsoft.com/office/drawing/2014/main" id="{BD65EF78-2165-0050-8F6E-79A75FDA25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50404" y="1065802"/>
            <a:ext cx="1492573" cy="1012024"/>
          </a:xfrm>
          <a:prstGeom prst="rect">
            <a:avLst/>
          </a:prstGeom>
        </p:spPr>
      </p:pic>
      <p:pic>
        <p:nvPicPr>
          <p:cNvPr id="10" name="3 Imagen">
            <a:extLst>
              <a:ext uri="{FF2B5EF4-FFF2-40B4-BE49-F238E27FC236}">
                <a16:creationId xmlns:a16="http://schemas.microsoft.com/office/drawing/2014/main" id="{4AE7D9C5-5491-C46C-2E15-C85DDECB38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71612" y="1065802"/>
            <a:ext cx="1585051" cy="1012024"/>
          </a:xfrm>
          <a:prstGeom prst="rect">
            <a:avLst/>
          </a:prstGeom>
        </p:spPr>
      </p:pic>
      <p:pic>
        <p:nvPicPr>
          <p:cNvPr id="11" name="2 Imagen">
            <a:extLst>
              <a:ext uri="{FF2B5EF4-FFF2-40B4-BE49-F238E27FC236}">
                <a16:creationId xmlns:a16="http://schemas.microsoft.com/office/drawing/2014/main" id="{DED51E15-C1E0-E67A-AA88-47C42F9BE6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47883" y="2613739"/>
            <a:ext cx="1799151" cy="1012023"/>
          </a:xfrm>
          <a:prstGeom prst="rect">
            <a:avLst/>
          </a:prstGeom>
        </p:spPr>
      </p:pic>
      <p:sp>
        <p:nvSpPr>
          <p:cNvPr id="13" name="Arrow: Right 12">
            <a:extLst>
              <a:ext uri="{FF2B5EF4-FFF2-40B4-BE49-F238E27FC236}">
                <a16:creationId xmlns:a16="http://schemas.microsoft.com/office/drawing/2014/main" id="{8C813B60-B3B1-F999-1807-904914842897}"/>
              </a:ext>
            </a:extLst>
          </p:cNvPr>
          <p:cNvSpPr/>
          <p:nvPr/>
        </p:nvSpPr>
        <p:spPr>
          <a:xfrm>
            <a:off x="6297152" y="1516463"/>
            <a:ext cx="700615" cy="6992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Arrow: Right 13">
            <a:extLst>
              <a:ext uri="{FF2B5EF4-FFF2-40B4-BE49-F238E27FC236}">
                <a16:creationId xmlns:a16="http://schemas.microsoft.com/office/drawing/2014/main" id="{C97B2C0F-D3A9-F860-DC55-BD123C933F6D}"/>
              </a:ext>
            </a:extLst>
          </p:cNvPr>
          <p:cNvSpPr/>
          <p:nvPr/>
        </p:nvSpPr>
        <p:spPr>
          <a:xfrm rot="8520000" flipV="1">
            <a:off x="7771595" y="2431768"/>
            <a:ext cx="886715" cy="769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CuadroTexto 23">
            <a:extLst>
              <a:ext uri="{FF2B5EF4-FFF2-40B4-BE49-F238E27FC236}">
                <a16:creationId xmlns:a16="http://schemas.microsoft.com/office/drawing/2014/main" id="{D2B02CF1-6754-7143-F9F0-D030205B6BA4}"/>
              </a:ext>
            </a:extLst>
          </p:cNvPr>
          <p:cNvSpPr txBox="1">
            <a:spLocks noGrp="1"/>
          </p:cNvSpPr>
          <p:nvPr>
            <p:ph type="body" sz="quarter" idx="11"/>
          </p:nvPr>
        </p:nvSpPr>
        <p:spPr>
          <a:xfrm>
            <a:off x="5644838" y="1685946"/>
            <a:ext cx="4214813" cy="806246"/>
          </a:xfrm>
          <a:prstGeom prst="rect">
            <a:avLst/>
          </a:prstGeom>
          <a:noFill/>
        </p:spPr>
        <p:txBody>
          <a:bodyPr wrap="square" rtlCol="0">
            <a:spAutoFit/>
          </a:bodyPr>
          <a:lstStyle/>
          <a:p>
            <a:pPr marL="0" marR="0" lvl="0" indent="0" algn="l" defTabSz="914400" rtl="0" eaLnBrk="1" fontAlgn="auto" latinLnBrk="0" hangingPunct="1">
              <a:lnSpc>
                <a:spcPts val="7000"/>
              </a:lnSpc>
              <a:spcBef>
                <a:spcPts val="0"/>
              </a:spcBef>
              <a:spcAft>
                <a:spcPts val="0"/>
              </a:spcAft>
              <a:buClrTx/>
              <a:buSzTx/>
              <a:buFontTx/>
              <a:buNone/>
              <a:tabLst/>
              <a:defRPr/>
            </a:pPr>
            <a:r>
              <a:rPr lang="en-US" sz="1200" dirty="0"/>
              <a:t>Synchronization – Enhanced PTP</a:t>
            </a:r>
            <a:endParaRPr kumimoji="0" lang="es-ES" sz="1200" b="1" i="0" u="none" strike="noStrike" kern="1200" cap="none" spc="0" normalizeH="0" baseline="0" noProof="0" dirty="0">
              <a:ln>
                <a:noFill/>
              </a:ln>
              <a:solidFill>
                <a:srgbClr val="1F4384"/>
              </a:solidFill>
              <a:effectLst/>
              <a:uLnTx/>
              <a:uFillTx/>
              <a:latin typeface="Calibri"/>
              <a:ea typeface="+mn-ea"/>
              <a:cs typeface="+mn-cs"/>
            </a:endParaRPr>
          </a:p>
        </p:txBody>
      </p:sp>
      <p:sp>
        <p:nvSpPr>
          <p:cNvPr id="18" name="CuadroTexto 23">
            <a:extLst>
              <a:ext uri="{FF2B5EF4-FFF2-40B4-BE49-F238E27FC236}">
                <a16:creationId xmlns:a16="http://schemas.microsoft.com/office/drawing/2014/main" id="{C73A4712-94BE-7F69-472A-DD9A37E7539E}"/>
              </a:ext>
            </a:extLst>
          </p:cNvPr>
          <p:cNvSpPr txBox="1">
            <a:spLocks/>
          </p:cNvSpPr>
          <p:nvPr/>
        </p:nvSpPr>
        <p:spPr>
          <a:xfrm>
            <a:off x="5734497" y="181897"/>
            <a:ext cx="4214813" cy="806246"/>
          </a:xfrm>
          <a:prstGeom prst="rect">
            <a:avLst/>
          </a:prstGeom>
          <a:noFill/>
        </p:spPr>
        <p:txBody>
          <a:bodyPr wrap="square" rtlCol="0">
            <a:spAutoFit/>
          </a:bodyPr>
          <a:lstStyle>
            <a:lvl1pPr marL="182698" indent="-182698" algn="l" defTabSz="915067" rtl="0" eaLnBrk="1" latinLnBrk="0" hangingPunct="1">
              <a:lnSpc>
                <a:spcPct val="90000"/>
              </a:lnSpc>
              <a:spcBef>
                <a:spcPts val="800"/>
              </a:spcBef>
              <a:buClr>
                <a:schemeClr val="accent1"/>
              </a:buClr>
              <a:buFont typeface="Wingdings" pitchFamily="2" charset="2"/>
              <a:buChar char="§"/>
              <a:defRPr sz="1600" b="1" i="0" kern="1200" baseline="0">
                <a:solidFill>
                  <a:schemeClr val="accent1"/>
                </a:solidFill>
                <a:latin typeface="+mn-lt"/>
                <a:ea typeface="+mn-ea"/>
                <a:cs typeface="Arial" pitchFamily="34" charset="0"/>
              </a:defRPr>
            </a:lvl1pPr>
            <a:lvl2pPr marL="355736" indent="-171450" algn="l" defTabSz="915067" rtl="0" eaLnBrk="1" latinLnBrk="0" hangingPunct="1">
              <a:lnSpc>
                <a:spcPct val="90000"/>
              </a:lnSpc>
              <a:spcBef>
                <a:spcPts val="400"/>
              </a:spcBef>
              <a:buClr>
                <a:schemeClr val="accent1"/>
              </a:buClr>
              <a:buFont typeface="Wingdings" panose="05000000000000000000" pitchFamily="2" charset="2"/>
              <a:buChar char="§"/>
              <a:tabLst/>
              <a:defRPr sz="1400" i="0" kern="1200" baseline="0">
                <a:solidFill>
                  <a:schemeClr val="tx2"/>
                </a:solidFill>
                <a:latin typeface="+mn-lt"/>
                <a:ea typeface="+mn-ea"/>
                <a:cs typeface="Arial" pitchFamily="34" charset="0"/>
              </a:defRPr>
            </a:lvl2pPr>
            <a:lvl3pPr marL="533400" indent="-171450" algn="l" defTabSz="915067" rtl="0" eaLnBrk="1" latinLnBrk="0" hangingPunct="1">
              <a:lnSpc>
                <a:spcPct val="90000"/>
              </a:lnSpc>
              <a:spcBef>
                <a:spcPts val="400"/>
              </a:spcBef>
              <a:buClr>
                <a:schemeClr val="accent1"/>
              </a:buClr>
              <a:buFont typeface="Wingdings" panose="05000000000000000000" pitchFamily="2" charset="2"/>
              <a:buChar char="§"/>
              <a:tabLst/>
              <a:defRPr sz="1200" i="0" kern="1200" baseline="0">
                <a:solidFill>
                  <a:schemeClr val="tx2"/>
                </a:solidFill>
                <a:latin typeface="+mn-lt"/>
                <a:ea typeface="+mn-ea"/>
                <a:cs typeface="Arial" pitchFamily="34" charset="0"/>
              </a:defRPr>
            </a:lvl3pPr>
            <a:lvl4pPr marL="714375" indent="-171450" algn="l" defTabSz="915067" rtl="0" eaLnBrk="1" latinLnBrk="0" hangingPunct="1">
              <a:lnSpc>
                <a:spcPct val="90000"/>
              </a:lnSpc>
              <a:spcBef>
                <a:spcPts val="600"/>
              </a:spcBef>
              <a:buClr>
                <a:schemeClr val="accent1"/>
              </a:buClr>
              <a:buFont typeface="Wingdings" panose="05000000000000000000" pitchFamily="2" charset="2"/>
              <a:buChar char="§"/>
              <a:tabLst/>
              <a:defRPr sz="1200" i="0" kern="1200">
                <a:solidFill>
                  <a:schemeClr val="tx2"/>
                </a:solidFill>
                <a:latin typeface="+mn-lt"/>
                <a:ea typeface="+mn-ea"/>
                <a:cs typeface="Arial" pitchFamily="34" charset="0"/>
              </a:defRPr>
            </a:lvl4pPr>
            <a:lvl5pPr marL="895350" indent="-171450" algn="l" defTabSz="915067" rtl="0" eaLnBrk="1" latinLnBrk="0" hangingPunct="1">
              <a:lnSpc>
                <a:spcPct val="90000"/>
              </a:lnSpc>
              <a:spcBef>
                <a:spcPts val="600"/>
              </a:spcBef>
              <a:buClr>
                <a:schemeClr val="accent1"/>
              </a:buClr>
              <a:buFont typeface="Wingdings" panose="05000000000000000000" pitchFamily="2" charset="2"/>
              <a:buChar char="§"/>
              <a:tabLst/>
              <a:defRPr sz="1200" i="0" kern="1200">
                <a:solidFill>
                  <a:schemeClr val="tx2"/>
                </a:solidFill>
                <a:latin typeface="+mn-lt"/>
                <a:ea typeface="+mn-ea"/>
                <a:cs typeface="Arial" pitchFamily="34" charset="0"/>
              </a:defRPr>
            </a:lvl5pPr>
            <a:lvl6pPr marL="2516420" indent="-228764" algn="l" defTabSz="9150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3945" indent="-228764" algn="l" defTabSz="9150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31483" indent="-228764" algn="l" defTabSz="9150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9011" indent="-228764" algn="l" defTabSz="91506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14400">
              <a:lnSpc>
                <a:spcPts val="7000"/>
              </a:lnSpc>
              <a:spcBef>
                <a:spcPts val="0"/>
              </a:spcBef>
              <a:buClrTx/>
              <a:buFontTx/>
              <a:buNone/>
              <a:defRPr/>
            </a:pPr>
            <a:r>
              <a:rPr lang="en-US" sz="1200" dirty="0"/>
              <a:t>Syntonization – Sync E</a:t>
            </a:r>
            <a:endParaRPr lang="es-ES" sz="1200" dirty="0">
              <a:solidFill>
                <a:srgbClr val="1F4384"/>
              </a:solidFill>
              <a:latin typeface="Calibri"/>
              <a:cs typeface="+mn-cs"/>
            </a:endParaRPr>
          </a:p>
        </p:txBody>
      </p:sp>
      <p:sp>
        <p:nvSpPr>
          <p:cNvPr id="20" name="Rectangle 19">
            <a:extLst>
              <a:ext uri="{FF2B5EF4-FFF2-40B4-BE49-F238E27FC236}">
                <a16:creationId xmlns:a16="http://schemas.microsoft.com/office/drawing/2014/main" id="{23CBFB56-4C9C-360A-BAEE-4A36AEAA8345}"/>
              </a:ext>
            </a:extLst>
          </p:cNvPr>
          <p:cNvSpPr/>
          <p:nvPr/>
        </p:nvSpPr>
        <p:spPr>
          <a:xfrm>
            <a:off x="338424" y="3877491"/>
            <a:ext cx="8467152" cy="830997"/>
          </a:xfrm>
          <a:prstGeom prst="rect">
            <a:avLst/>
          </a:prstGeom>
          <a:gradFill>
            <a:gsLst>
              <a:gs pos="0">
                <a:schemeClr val="accent5"/>
              </a:gs>
              <a:gs pos="100000">
                <a:schemeClr val="accent4"/>
              </a:gs>
            </a:gsLst>
            <a:lin ang="0" scaled="0"/>
          </a:gradFill>
          <a:ln w="12700" cap="flat" cmpd="sng" algn="ctr">
            <a:noFill/>
            <a:prstDash val="solid"/>
            <a:miter lim="800000"/>
          </a:ln>
          <a:effectLst/>
        </p:spPr>
        <p:txBody>
          <a:bodyPr wrap="square" rtlCol="0" anchor="b">
            <a:spAutoFit/>
          </a:bodyPr>
          <a:lstStyle/>
          <a:p>
            <a:pPr marL="171450" indent="-171450" algn="just">
              <a:buFont typeface="Arial" panose="020B0604020202020204" pitchFamily="34" charset="0"/>
              <a:buChar char="•"/>
            </a:pPr>
            <a:r>
              <a:rPr lang="fr-FR" sz="1200" dirty="0">
                <a:solidFill>
                  <a:schemeClr val="bg1"/>
                </a:solidFill>
              </a:rPr>
              <a:t>Frequency </a:t>
            </a:r>
            <a:r>
              <a:rPr lang="fr-FR" sz="1200" dirty="0" err="1">
                <a:solidFill>
                  <a:schemeClr val="bg1"/>
                </a:solidFill>
              </a:rPr>
              <a:t>is</a:t>
            </a:r>
            <a:r>
              <a:rPr lang="fr-FR" sz="1200" dirty="0">
                <a:solidFill>
                  <a:schemeClr val="bg1"/>
                </a:solidFill>
              </a:rPr>
              <a:t> the time </a:t>
            </a:r>
            <a:r>
              <a:rPr lang="fr-FR" sz="1200" dirty="0" err="1">
                <a:solidFill>
                  <a:schemeClr val="bg1"/>
                </a:solidFill>
              </a:rPr>
              <a:t>ruler</a:t>
            </a:r>
            <a:r>
              <a:rPr lang="fr-FR" sz="1200" dirty="0">
                <a:solidFill>
                  <a:schemeClr val="bg1"/>
                </a:solidFill>
              </a:rPr>
              <a:t>. PPS </a:t>
            </a:r>
            <a:r>
              <a:rPr lang="fr-FR" sz="1200" dirty="0" err="1">
                <a:solidFill>
                  <a:schemeClr val="bg1"/>
                </a:solidFill>
              </a:rPr>
              <a:t>provide</a:t>
            </a:r>
            <a:r>
              <a:rPr lang="fr-FR" sz="1200" dirty="0">
                <a:solidFill>
                  <a:schemeClr val="bg1"/>
                </a:solidFill>
              </a:rPr>
              <a:t> </a:t>
            </a:r>
            <a:r>
              <a:rPr lang="fr-FR" sz="1200" dirty="0" err="1">
                <a:solidFill>
                  <a:schemeClr val="bg1"/>
                </a:solidFill>
              </a:rPr>
              <a:t>just</a:t>
            </a:r>
            <a:r>
              <a:rPr lang="fr-FR" sz="1200" dirty="0">
                <a:solidFill>
                  <a:schemeClr val="bg1"/>
                </a:solidFill>
              </a:rPr>
              <a:t> initial phase </a:t>
            </a:r>
            <a:r>
              <a:rPr lang="fr-FR" sz="1200" dirty="0" err="1">
                <a:solidFill>
                  <a:schemeClr val="bg1"/>
                </a:solidFill>
              </a:rPr>
              <a:t>relationship</a:t>
            </a:r>
            <a:r>
              <a:rPr lang="fr-FR" sz="1200" dirty="0">
                <a:solidFill>
                  <a:schemeClr val="bg1"/>
                </a:solidFill>
              </a:rPr>
              <a:t>: PPS - 10MHz </a:t>
            </a:r>
            <a:r>
              <a:rPr lang="fr-FR" sz="1200" dirty="0" err="1">
                <a:solidFill>
                  <a:schemeClr val="bg1"/>
                </a:solidFill>
              </a:rPr>
              <a:t>signals</a:t>
            </a:r>
            <a:r>
              <a:rPr lang="fr-FR" sz="1200" dirty="0">
                <a:solidFill>
                  <a:schemeClr val="bg1"/>
                </a:solidFill>
              </a:rPr>
              <a:t> </a:t>
            </a:r>
            <a:r>
              <a:rPr lang="fr-FR" sz="1200" dirty="0" err="1">
                <a:solidFill>
                  <a:schemeClr val="bg1"/>
                </a:solidFill>
              </a:rPr>
              <a:t>may</a:t>
            </a:r>
            <a:r>
              <a:rPr lang="fr-FR" sz="1200" dirty="0">
                <a:solidFill>
                  <a:schemeClr val="bg1"/>
                </a:solidFill>
              </a:rPr>
              <a:t> drift</a:t>
            </a:r>
          </a:p>
          <a:p>
            <a:pPr marL="171450" indent="-171450" algn="just">
              <a:buFont typeface="Arial" panose="020B0604020202020204" pitchFamily="34" charset="0"/>
              <a:buChar char="•"/>
            </a:pPr>
            <a:r>
              <a:rPr lang="fr-FR" sz="1200" dirty="0">
                <a:solidFill>
                  <a:schemeClr val="bg1"/>
                </a:solidFill>
              </a:rPr>
              <a:t>All </a:t>
            </a:r>
            <a:r>
              <a:rPr lang="fr-FR" sz="1200" dirty="0" err="1">
                <a:solidFill>
                  <a:schemeClr val="bg1"/>
                </a:solidFill>
              </a:rPr>
              <a:t>devices</a:t>
            </a:r>
            <a:r>
              <a:rPr lang="fr-FR" sz="1200" dirty="0">
                <a:solidFill>
                  <a:schemeClr val="bg1"/>
                </a:solidFill>
              </a:rPr>
              <a:t> must </a:t>
            </a:r>
            <a:r>
              <a:rPr lang="fr-FR" sz="1200" dirty="0" err="1">
                <a:solidFill>
                  <a:schemeClr val="bg1"/>
                </a:solidFill>
              </a:rPr>
              <a:t>be</a:t>
            </a:r>
            <a:r>
              <a:rPr lang="fr-FR" sz="1200" dirty="0">
                <a:solidFill>
                  <a:schemeClr val="bg1"/>
                </a:solidFill>
              </a:rPr>
              <a:t> WR-compliant for </a:t>
            </a:r>
            <a:r>
              <a:rPr lang="fr-FR" sz="1200" dirty="0" err="1">
                <a:solidFill>
                  <a:schemeClr val="bg1"/>
                </a:solidFill>
              </a:rPr>
              <a:t>sub-nanosecond</a:t>
            </a:r>
            <a:r>
              <a:rPr lang="fr-FR" sz="1200" dirty="0">
                <a:solidFill>
                  <a:schemeClr val="bg1"/>
                </a:solidFill>
              </a:rPr>
              <a:t> </a:t>
            </a:r>
            <a:r>
              <a:rPr lang="fr-FR" sz="1200" dirty="0" err="1">
                <a:solidFill>
                  <a:schemeClr val="bg1"/>
                </a:solidFill>
              </a:rPr>
              <a:t>accuracy</a:t>
            </a:r>
            <a:r>
              <a:rPr lang="fr-FR" sz="1200" dirty="0">
                <a:solidFill>
                  <a:schemeClr val="bg1"/>
                </a:solidFill>
              </a:rPr>
              <a:t>. </a:t>
            </a:r>
            <a:r>
              <a:rPr lang="fr-FR" sz="1200" dirty="0" err="1">
                <a:solidFill>
                  <a:schemeClr val="bg1"/>
                </a:solidFill>
              </a:rPr>
              <a:t>However</a:t>
            </a:r>
            <a:r>
              <a:rPr lang="fr-FR" sz="1200" dirty="0">
                <a:solidFill>
                  <a:schemeClr val="bg1"/>
                </a:solidFill>
              </a:rPr>
              <a:t>, </a:t>
            </a:r>
            <a:r>
              <a:rPr lang="fr-FR" sz="1200" dirty="0" err="1">
                <a:solidFill>
                  <a:schemeClr val="bg1"/>
                </a:solidFill>
              </a:rPr>
              <a:t>other</a:t>
            </a:r>
            <a:r>
              <a:rPr lang="fr-FR" sz="1200" dirty="0">
                <a:solidFill>
                  <a:schemeClr val="bg1"/>
                </a:solidFill>
              </a:rPr>
              <a:t> PTPv2 or </a:t>
            </a:r>
            <a:r>
              <a:rPr lang="fr-FR" sz="1200" dirty="0" err="1">
                <a:solidFill>
                  <a:schemeClr val="bg1"/>
                </a:solidFill>
              </a:rPr>
              <a:t>just</a:t>
            </a:r>
            <a:r>
              <a:rPr lang="fr-FR" sz="1200" dirty="0">
                <a:solidFill>
                  <a:schemeClr val="bg1"/>
                </a:solidFill>
              </a:rPr>
              <a:t> Ethernet </a:t>
            </a:r>
            <a:r>
              <a:rPr lang="fr-FR" sz="1200" dirty="0" err="1">
                <a:solidFill>
                  <a:schemeClr val="bg1"/>
                </a:solidFill>
              </a:rPr>
              <a:t>devices</a:t>
            </a:r>
            <a:r>
              <a:rPr lang="fr-FR" sz="1200" dirty="0">
                <a:solidFill>
                  <a:schemeClr val="bg1"/>
                </a:solidFill>
              </a:rPr>
              <a:t> can </a:t>
            </a:r>
            <a:r>
              <a:rPr lang="fr-FR" sz="1200" dirty="0" err="1">
                <a:solidFill>
                  <a:schemeClr val="bg1"/>
                </a:solidFill>
              </a:rPr>
              <a:t>be</a:t>
            </a:r>
            <a:r>
              <a:rPr lang="fr-FR" sz="1200" dirty="0">
                <a:solidFill>
                  <a:schemeClr val="bg1"/>
                </a:solidFill>
              </a:rPr>
              <a:t> </a:t>
            </a:r>
            <a:r>
              <a:rPr lang="fr-FR" sz="1200" dirty="0" err="1">
                <a:solidFill>
                  <a:schemeClr val="bg1"/>
                </a:solidFill>
              </a:rPr>
              <a:t>connected</a:t>
            </a:r>
            <a:r>
              <a:rPr lang="fr-FR" sz="1200" dirty="0">
                <a:solidFill>
                  <a:schemeClr val="bg1"/>
                </a:solidFill>
              </a:rPr>
              <a:t> to the network </a:t>
            </a:r>
            <a:r>
              <a:rPr lang="fr-FR" sz="1200" dirty="0" err="1">
                <a:solidFill>
                  <a:schemeClr val="bg1"/>
                </a:solidFill>
              </a:rPr>
              <a:t>without</a:t>
            </a:r>
            <a:r>
              <a:rPr lang="fr-FR" sz="1200" dirty="0">
                <a:solidFill>
                  <a:schemeClr val="bg1"/>
                </a:solidFill>
              </a:rPr>
              <a:t> </a:t>
            </a:r>
            <a:r>
              <a:rPr lang="fr-FR" sz="1200" dirty="0" err="1">
                <a:solidFill>
                  <a:schemeClr val="bg1"/>
                </a:solidFill>
              </a:rPr>
              <a:t>achieving</a:t>
            </a:r>
            <a:r>
              <a:rPr lang="fr-FR" sz="1200" dirty="0">
                <a:solidFill>
                  <a:schemeClr val="bg1"/>
                </a:solidFill>
              </a:rPr>
              <a:t> WR </a:t>
            </a:r>
            <a:r>
              <a:rPr lang="fr-FR" sz="1200" dirty="0" err="1">
                <a:solidFill>
                  <a:schemeClr val="bg1"/>
                </a:solidFill>
              </a:rPr>
              <a:t>synchronization</a:t>
            </a:r>
            <a:r>
              <a:rPr lang="fr-FR" sz="1200" dirty="0">
                <a:solidFill>
                  <a:schemeClr val="bg1"/>
                </a:solidFill>
              </a:rPr>
              <a:t> performance</a:t>
            </a:r>
          </a:p>
          <a:p>
            <a:pPr marL="171450" indent="-171450" algn="just">
              <a:buFont typeface="Arial" panose="020B0604020202020204" pitchFamily="34" charset="0"/>
              <a:buChar char="•"/>
            </a:pPr>
            <a:r>
              <a:rPr lang="fr-FR" sz="1200" dirty="0" err="1">
                <a:solidFill>
                  <a:schemeClr val="bg1"/>
                </a:solidFill>
              </a:rPr>
              <a:t>Boundary</a:t>
            </a:r>
            <a:r>
              <a:rPr lang="fr-FR" sz="1200" dirty="0">
                <a:solidFill>
                  <a:schemeClr val="bg1"/>
                </a:solidFill>
              </a:rPr>
              <a:t> </a:t>
            </a:r>
            <a:r>
              <a:rPr lang="fr-FR" sz="1200" dirty="0" err="1">
                <a:solidFill>
                  <a:schemeClr val="bg1"/>
                </a:solidFill>
              </a:rPr>
              <a:t>clock</a:t>
            </a:r>
            <a:r>
              <a:rPr lang="fr-FR" sz="1200" dirty="0">
                <a:solidFill>
                  <a:schemeClr val="bg1"/>
                </a:solidFill>
              </a:rPr>
              <a:t> </a:t>
            </a:r>
            <a:r>
              <a:rPr lang="fr-FR" sz="1200" dirty="0" err="1">
                <a:solidFill>
                  <a:schemeClr val="bg1"/>
                </a:solidFill>
              </a:rPr>
              <a:t>behavior</a:t>
            </a:r>
            <a:r>
              <a:rPr lang="fr-FR" sz="1200" dirty="0">
                <a:solidFill>
                  <a:schemeClr val="bg1"/>
                </a:solidFill>
              </a:rPr>
              <a:t>. </a:t>
            </a:r>
            <a:r>
              <a:rPr lang="fr-FR" sz="1200" dirty="0" err="1">
                <a:solidFill>
                  <a:schemeClr val="bg1"/>
                </a:solidFill>
              </a:rPr>
              <a:t>Scalability</a:t>
            </a:r>
            <a:r>
              <a:rPr lang="fr-FR" sz="1200" dirty="0">
                <a:solidFill>
                  <a:schemeClr val="bg1"/>
                </a:solidFill>
              </a:rPr>
              <a:t> </a:t>
            </a:r>
            <a:r>
              <a:rPr lang="fr-FR" sz="1200" dirty="0" err="1">
                <a:solidFill>
                  <a:schemeClr val="bg1"/>
                </a:solidFill>
              </a:rPr>
              <a:t>driven</a:t>
            </a:r>
            <a:r>
              <a:rPr lang="fr-FR" sz="1200" dirty="0">
                <a:solidFill>
                  <a:schemeClr val="bg1"/>
                </a:solidFill>
              </a:rPr>
              <a:t> by the </a:t>
            </a:r>
            <a:r>
              <a:rPr lang="fr-FR" sz="1200" dirty="0" err="1">
                <a:solidFill>
                  <a:schemeClr val="bg1"/>
                </a:solidFill>
              </a:rPr>
              <a:t>number</a:t>
            </a:r>
            <a:r>
              <a:rPr lang="fr-FR" sz="1200" dirty="0">
                <a:solidFill>
                  <a:schemeClr val="bg1"/>
                </a:solidFill>
              </a:rPr>
              <a:t> of ports</a:t>
            </a:r>
          </a:p>
        </p:txBody>
      </p:sp>
    </p:spTree>
    <p:extLst>
      <p:ext uri="{BB962C8B-B14F-4D97-AF65-F5344CB8AC3E}">
        <p14:creationId xmlns:p14="http://schemas.microsoft.com/office/powerpoint/2010/main" val="31079365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9826004-FC85-730D-3D88-4547231D7D1E}"/>
              </a:ext>
            </a:extLst>
          </p:cNvPr>
          <p:cNvSpPr>
            <a:spLocks noGrp="1"/>
          </p:cNvSpPr>
          <p:nvPr>
            <p:ph type="body" sz="quarter" idx="10"/>
          </p:nvPr>
        </p:nvSpPr>
        <p:spPr/>
        <p:txBody>
          <a:bodyPr/>
          <a:lstStyle/>
          <a:p>
            <a:endParaRPr lang="en-US" dirty="0"/>
          </a:p>
          <a:p>
            <a:pPr marL="0" indent="0">
              <a:buNone/>
            </a:pPr>
            <a:endParaRPr lang="en-US" dirty="0"/>
          </a:p>
        </p:txBody>
      </p:sp>
      <p:sp>
        <p:nvSpPr>
          <p:cNvPr id="5" name="Title 4">
            <a:extLst>
              <a:ext uri="{FF2B5EF4-FFF2-40B4-BE49-F238E27FC236}">
                <a16:creationId xmlns:a16="http://schemas.microsoft.com/office/drawing/2014/main" id="{6B605263-1730-F2B5-5281-665E5EA27822}"/>
              </a:ext>
            </a:extLst>
          </p:cNvPr>
          <p:cNvSpPr>
            <a:spLocks noGrp="1"/>
          </p:cNvSpPr>
          <p:nvPr>
            <p:ph type="title"/>
          </p:nvPr>
        </p:nvSpPr>
        <p:spPr>
          <a:xfrm>
            <a:off x="199823" y="121759"/>
            <a:ext cx="8556653" cy="427037"/>
          </a:xfrm>
        </p:spPr>
        <p:txBody>
          <a:bodyPr/>
          <a:lstStyle/>
          <a:p>
            <a:r>
              <a:rPr lang="en-US" dirty="0"/>
              <a:t>Synchronization: L1 syntonization &amp; PTP (IEEE-1588v2)</a:t>
            </a:r>
          </a:p>
        </p:txBody>
      </p:sp>
      <p:sp>
        <p:nvSpPr>
          <p:cNvPr id="2" name="Google Shape;389;gfb2006b982_0_47">
            <a:extLst>
              <a:ext uri="{FF2B5EF4-FFF2-40B4-BE49-F238E27FC236}">
                <a16:creationId xmlns:a16="http://schemas.microsoft.com/office/drawing/2014/main" id="{B4E5355D-8CA6-A73E-7855-7A8848247EBF}"/>
              </a:ext>
            </a:extLst>
          </p:cNvPr>
          <p:cNvSpPr txBox="1"/>
          <p:nvPr/>
        </p:nvSpPr>
        <p:spPr>
          <a:xfrm>
            <a:off x="39384" y="944489"/>
            <a:ext cx="9204624" cy="661651"/>
          </a:xfrm>
          <a:prstGeom prst="rect">
            <a:avLst/>
          </a:prstGeom>
          <a:noFill/>
          <a:ln>
            <a:noFill/>
          </a:ln>
        </p:spPr>
        <p:txBody>
          <a:bodyPr spcFirstLastPara="1" wrap="square" lIns="133197" tIns="66598" rIns="133197" bIns="66598" anchor="ctr" anchorCtr="0">
            <a:noAutofit/>
          </a:bodyPr>
          <a:lstStyle/>
          <a:p>
            <a:pPr algn="just">
              <a:lnSpc>
                <a:spcPct val="90000"/>
              </a:lnSpc>
              <a:buClr>
                <a:srgbClr val="0F243E"/>
              </a:buClr>
              <a:buSzPts val="1600"/>
            </a:pPr>
            <a:r>
              <a:rPr kumimoji="0" lang="en-US" sz="1600" b="1" i="0" u="none" strike="noStrike" kern="1200" cap="none" spc="0" normalizeH="0" baseline="0" noProof="0" dirty="0">
                <a:ln>
                  <a:noFill/>
                </a:ln>
                <a:solidFill>
                  <a:srgbClr val="3B87CC"/>
                </a:solidFill>
                <a:effectLst/>
                <a:uLnTx/>
                <a:uFillTx/>
                <a:latin typeface="Segoe UI"/>
                <a:ea typeface="+mn-ea"/>
                <a:cs typeface="Arial" pitchFamily="34" charset="0"/>
              </a:rPr>
              <a:t>White Rabbit measures the offset between devices taking into account fixed and dynamic variations due to weather conditions using </a:t>
            </a:r>
            <a:r>
              <a:rPr lang="en-US" sz="1600" b="1" u="sng" dirty="0">
                <a:solidFill>
                  <a:srgbClr val="3B87CC"/>
                </a:solidFill>
                <a:latin typeface="Segoe UI"/>
                <a:cs typeface="Arial" pitchFamily="34" charset="0"/>
              </a:rPr>
              <a:t>picosecond level accurate timestamps</a:t>
            </a:r>
            <a:endParaRPr lang="en-US" sz="1600" dirty="0">
              <a:cs typeface="Calibri"/>
            </a:endParaRPr>
          </a:p>
        </p:txBody>
      </p:sp>
      <p:sp>
        <p:nvSpPr>
          <p:cNvPr id="3" name="Google Shape;390;gfb2006b982_0_47">
            <a:extLst>
              <a:ext uri="{FF2B5EF4-FFF2-40B4-BE49-F238E27FC236}">
                <a16:creationId xmlns:a16="http://schemas.microsoft.com/office/drawing/2014/main" id="{ACAFF09C-EB1B-7060-8625-6CD057572FDF}"/>
              </a:ext>
            </a:extLst>
          </p:cNvPr>
          <p:cNvSpPr/>
          <p:nvPr/>
        </p:nvSpPr>
        <p:spPr>
          <a:xfrm>
            <a:off x="7721499" y="2972769"/>
            <a:ext cx="1266669" cy="276292"/>
          </a:xfrm>
          <a:prstGeom prst="roundRect">
            <a:avLst>
              <a:gd name="adj" fmla="val 16667"/>
            </a:avLst>
          </a:prstGeom>
          <a:solidFill>
            <a:srgbClr val="B7CCE4"/>
          </a:solidFill>
          <a:ln w="25400" cap="flat" cmpd="sng">
            <a:solidFill>
              <a:srgbClr val="4F81BD"/>
            </a:solidFill>
            <a:prstDash val="solid"/>
            <a:round/>
            <a:headEnd type="none" w="sm" len="sm"/>
            <a:tailEnd type="none" w="sm" len="sm"/>
          </a:ln>
        </p:spPr>
        <p:txBody>
          <a:bodyPr spcFirstLastPara="1" wrap="square" lIns="110354" tIns="55162" rIns="110354" bIns="55162" anchor="ctr" anchorCtr="0">
            <a:noAutofit/>
          </a:bodyPr>
          <a:lstStyle/>
          <a:p>
            <a:pPr algn="ctr"/>
            <a:r>
              <a:rPr lang="en-US" sz="1600">
                <a:solidFill>
                  <a:srgbClr val="FFFFFF"/>
                </a:solidFill>
              </a:rPr>
              <a:t>WR slave</a:t>
            </a:r>
            <a:endParaRPr sz="1600"/>
          </a:p>
        </p:txBody>
      </p:sp>
      <p:sp>
        <p:nvSpPr>
          <p:cNvPr id="4" name="Google Shape;391;gfb2006b982_0_47">
            <a:extLst>
              <a:ext uri="{FF2B5EF4-FFF2-40B4-BE49-F238E27FC236}">
                <a16:creationId xmlns:a16="http://schemas.microsoft.com/office/drawing/2014/main" id="{330897B6-18DA-5CF2-6D55-89A44BEA04C6}"/>
              </a:ext>
            </a:extLst>
          </p:cNvPr>
          <p:cNvSpPr/>
          <p:nvPr/>
        </p:nvSpPr>
        <p:spPr>
          <a:xfrm>
            <a:off x="7651755" y="2181736"/>
            <a:ext cx="1357197" cy="289690"/>
          </a:xfrm>
          <a:prstGeom prst="roundRect">
            <a:avLst>
              <a:gd name="adj" fmla="val 16667"/>
            </a:avLst>
          </a:prstGeom>
          <a:solidFill>
            <a:srgbClr val="93B3D7"/>
          </a:solidFill>
          <a:ln w="25400" cap="flat" cmpd="sng">
            <a:solidFill>
              <a:srgbClr val="1F497D"/>
            </a:solidFill>
            <a:prstDash val="solid"/>
            <a:round/>
            <a:headEnd type="none" w="sm" len="sm"/>
            <a:tailEnd type="none" w="sm" len="sm"/>
          </a:ln>
        </p:spPr>
        <p:txBody>
          <a:bodyPr spcFirstLastPara="1" wrap="square" lIns="110354" tIns="55162" rIns="110354" bIns="55162" anchor="ctr" anchorCtr="0">
            <a:noAutofit/>
          </a:bodyPr>
          <a:lstStyle/>
          <a:p>
            <a:pPr algn="ctr"/>
            <a:r>
              <a:rPr lang="en-US" sz="1600" dirty="0">
                <a:solidFill>
                  <a:srgbClr val="FFFFFF"/>
                </a:solidFill>
              </a:rPr>
              <a:t>WR master</a:t>
            </a:r>
            <a:endParaRPr sz="1600" dirty="0"/>
          </a:p>
        </p:txBody>
      </p:sp>
      <p:grpSp>
        <p:nvGrpSpPr>
          <p:cNvPr id="7" name="Google Shape;392;gfb2006b982_0_47">
            <a:extLst>
              <a:ext uri="{FF2B5EF4-FFF2-40B4-BE49-F238E27FC236}">
                <a16:creationId xmlns:a16="http://schemas.microsoft.com/office/drawing/2014/main" id="{6237B864-277F-3DDD-3100-2F0771AFA722}"/>
              </a:ext>
            </a:extLst>
          </p:cNvPr>
          <p:cNvGrpSpPr/>
          <p:nvPr/>
        </p:nvGrpSpPr>
        <p:grpSpPr>
          <a:xfrm>
            <a:off x="4443553" y="1728170"/>
            <a:ext cx="480173" cy="405294"/>
            <a:chOff x="4267200" y="1524000"/>
            <a:chExt cx="533400" cy="533400"/>
          </a:xfrm>
        </p:grpSpPr>
        <p:sp>
          <p:nvSpPr>
            <p:cNvPr id="8" name="Google Shape;393;gfb2006b982_0_47">
              <a:extLst>
                <a:ext uri="{FF2B5EF4-FFF2-40B4-BE49-F238E27FC236}">
                  <a16:creationId xmlns:a16="http://schemas.microsoft.com/office/drawing/2014/main" id="{CE4AE828-040D-0EAA-2D2C-2E5CE0EA0811}"/>
                </a:ext>
              </a:extLst>
            </p:cNvPr>
            <p:cNvSpPr/>
            <p:nvPr/>
          </p:nvSpPr>
          <p:spPr>
            <a:xfrm>
              <a:off x="4267200" y="1524000"/>
              <a:ext cx="533400" cy="533400"/>
            </a:xfrm>
            <a:prstGeom prst="ellipse">
              <a:avLst/>
            </a:prstGeom>
            <a:solidFill>
              <a:srgbClr val="FFFFFF"/>
            </a:solidFill>
            <a:ln w="25400" cap="flat" cmpd="sng">
              <a:solidFill>
                <a:srgbClr val="1F497D"/>
              </a:solidFill>
              <a:prstDash val="solid"/>
              <a:round/>
              <a:headEnd type="none" w="sm" len="sm"/>
              <a:tailEnd type="none" w="sm" len="sm"/>
            </a:ln>
          </p:spPr>
          <p:txBody>
            <a:bodyPr spcFirstLastPara="1" wrap="square" lIns="110354" tIns="55162" rIns="110354" bIns="55162" anchor="ctr" anchorCtr="0">
              <a:noAutofit/>
            </a:bodyPr>
            <a:lstStyle/>
            <a:p>
              <a:pPr algn="ctr"/>
              <a:endParaRPr sz="1600"/>
            </a:p>
          </p:txBody>
        </p:sp>
        <p:cxnSp>
          <p:nvCxnSpPr>
            <p:cNvPr id="10" name="Google Shape;394;gfb2006b982_0_47">
              <a:extLst>
                <a:ext uri="{FF2B5EF4-FFF2-40B4-BE49-F238E27FC236}">
                  <a16:creationId xmlns:a16="http://schemas.microsoft.com/office/drawing/2014/main" id="{E0E07E63-923A-ED59-F56D-239B6DD0B49B}"/>
                </a:ext>
              </a:extLst>
            </p:cNvPr>
            <p:cNvCxnSpPr/>
            <p:nvPr/>
          </p:nvCxnSpPr>
          <p:spPr>
            <a:xfrm rot="10800000">
              <a:off x="4547629" y="1828686"/>
              <a:ext cx="173400" cy="150600"/>
            </a:xfrm>
            <a:prstGeom prst="straightConnector1">
              <a:avLst/>
            </a:prstGeom>
            <a:solidFill>
              <a:srgbClr val="FFFFFF"/>
            </a:solidFill>
            <a:ln w="25400" cap="flat" cmpd="sng">
              <a:solidFill>
                <a:srgbClr val="1F497D"/>
              </a:solidFill>
              <a:prstDash val="solid"/>
              <a:round/>
              <a:headEnd type="none" w="sm" len="sm"/>
              <a:tailEnd type="none" w="sm" len="sm"/>
            </a:ln>
          </p:spPr>
        </p:cxnSp>
        <p:cxnSp>
          <p:nvCxnSpPr>
            <p:cNvPr id="11" name="Google Shape;395;gfb2006b982_0_47">
              <a:extLst>
                <a:ext uri="{FF2B5EF4-FFF2-40B4-BE49-F238E27FC236}">
                  <a16:creationId xmlns:a16="http://schemas.microsoft.com/office/drawing/2014/main" id="{4F2DA21E-818D-4647-101E-B305E032332E}"/>
                </a:ext>
              </a:extLst>
            </p:cNvPr>
            <p:cNvCxnSpPr/>
            <p:nvPr/>
          </p:nvCxnSpPr>
          <p:spPr>
            <a:xfrm rot="10800000" flipH="1">
              <a:off x="4549140" y="1645920"/>
              <a:ext cx="152400" cy="152400"/>
            </a:xfrm>
            <a:prstGeom prst="straightConnector1">
              <a:avLst/>
            </a:prstGeom>
            <a:solidFill>
              <a:srgbClr val="FFFFFF"/>
            </a:solidFill>
            <a:ln w="25400" cap="flat" cmpd="sng">
              <a:solidFill>
                <a:srgbClr val="1F497D"/>
              </a:solidFill>
              <a:prstDash val="solid"/>
              <a:round/>
              <a:headEnd type="none" w="sm" len="sm"/>
              <a:tailEnd type="none" w="sm" len="sm"/>
            </a:ln>
          </p:spPr>
        </p:cxnSp>
        <p:sp>
          <p:nvSpPr>
            <p:cNvPr id="12" name="Google Shape;396;gfb2006b982_0_47">
              <a:extLst>
                <a:ext uri="{FF2B5EF4-FFF2-40B4-BE49-F238E27FC236}">
                  <a16:creationId xmlns:a16="http://schemas.microsoft.com/office/drawing/2014/main" id="{129E9579-38FF-C71A-9725-D302A9DCE6EE}"/>
                </a:ext>
              </a:extLst>
            </p:cNvPr>
            <p:cNvSpPr/>
            <p:nvPr/>
          </p:nvSpPr>
          <p:spPr>
            <a:xfrm>
              <a:off x="4495800" y="1752600"/>
              <a:ext cx="76200" cy="76200"/>
            </a:xfrm>
            <a:prstGeom prst="ellipse">
              <a:avLst/>
            </a:prstGeom>
            <a:solidFill>
              <a:srgbClr val="FFFFFF"/>
            </a:solidFill>
            <a:ln w="25400" cap="flat" cmpd="sng">
              <a:solidFill>
                <a:srgbClr val="1F497D"/>
              </a:solidFill>
              <a:prstDash val="solid"/>
              <a:round/>
              <a:headEnd type="none" w="sm" len="sm"/>
              <a:tailEnd type="none" w="sm" len="sm"/>
            </a:ln>
          </p:spPr>
          <p:txBody>
            <a:bodyPr spcFirstLastPara="1" wrap="square" lIns="110354" tIns="55162" rIns="110354" bIns="55162" anchor="ctr" anchorCtr="0">
              <a:noAutofit/>
            </a:bodyPr>
            <a:lstStyle/>
            <a:p>
              <a:pPr algn="ctr"/>
              <a:endParaRPr sz="1600"/>
            </a:p>
          </p:txBody>
        </p:sp>
      </p:grpSp>
      <p:cxnSp>
        <p:nvCxnSpPr>
          <p:cNvPr id="13" name="Google Shape;397;gfb2006b982_0_47">
            <a:extLst>
              <a:ext uri="{FF2B5EF4-FFF2-40B4-BE49-F238E27FC236}">
                <a16:creationId xmlns:a16="http://schemas.microsoft.com/office/drawing/2014/main" id="{CD48E2D8-9D7A-EC9E-92F9-5DDB029FD575}"/>
              </a:ext>
            </a:extLst>
          </p:cNvPr>
          <p:cNvCxnSpPr/>
          <p:nvPr/>
        </p:nvCxnSpPr>
        <p:spPr>
          <a:xfrm>
            <a:off x="8354854" y="2517553"/>
            <a:ext cx="0" cy="394340"/>
          </a:xfrm>
          <a:prstGeom prst="straightConnector1">
            <a:avLst/>
          </a:prstGeom>
          <a:noFill/>
          <a:ln w="28575" cap="flat" cmpd="sng">
            <a:solidFill>
              <a:srgbClr val="4A7DBA"/>
            </a:solidFill>
            <a:prstDash val="solid"/>
            <a:round/>
            <a:headEnd type="none" w="sm" len="sm"/>
            <a:tailEnd type="stealth" w="med" len="med"/>
          </a:ln>
        </p:spPr>
      </p:cxnSp>
      <p:sp>
        <p:nvSpPr>
          <p:cNvPr id="15" name="Google Shape;400;gfb2006b982_0_47">
            <a:extLst>
              <a:ext uri="{FF2B5EF4-FFF2-40B4-BE49-F238E27FC236}">
                <a16:creationId xmlns:a16="http://schemas.microsoft.com/office/drawing/2014/main" id="{FC9CAE2B-2AAE-A2FA-F9D8-83F55D2478F5}"/>
              </a:ext>
            </a:extLst>
          </p:cNvPr>
          <p:cNvSpPr/>
          <p:nvPr/>
        </p:nvSpPr>
        <p:spPr>
          <a:xfrm>
            <a:off x="4358490" y="2200281"/>
            <a:ext cx="3257200" cy="521080"/>
          </a:xfrm>
          <a:prstGeom prst="rect">
            <a:avLst/>
          </a:prstGeom>
          <a:solidFill>
            <a:srgbClr val="FFFFFF"/>
          </a:solidFill>
          <a:ln>
            <a:noFill/>
          </a:ln>
        </p:spPr>
        <p:txBody>
          <a:bodyPr spcFirstLastPara="1" wrap="square" lIns="110354" tIns="55162" rIns="110354" bIns="55162" anchor="ctr" anchorCtr="0">
            <a:noAutofit/>
          </a:bodyPr>
          <a:lstStyle/>
          <a:p>
            <a:pPr algn="ctr"/>
            <a:endParaRPr sz="1600">
              <a:solidFill>
                <a:srgbClr val="FFFFFF"/>
              </a:solidFill>
            </a:endParaRPr>
          </a:p>
        </p:txBody>
      </p:sp>
      <p:grpSp>
        <p:nvGrpSpPr>
          <p:cNvPr id="16" name="Google Shape;401;gfb2006b982_0_47">
            <a:extLst>
              <a:ext uri="{FF2B5EF4-FFF2-40B4-BE49-F238E27FC236}">
                <a16:creationId xmlns:a16="http://schemas.microsoft.com/office/drawing/2014/main" id="{036FE3DE-1177-193B-B299-01BA3D1AC94B}"/>
              </a:ext>
            </a:extLst>
          </p:cNvPr>
          <p:cNvGrpSpPr/>
          <p:nvPr/>
        </p:nvGrpSpPr>
        <p:grpSpPr>
          <a:xfrm>
            <a:off x="4358343" y="2258302"/>
            <a:ext cx="3166706" cy="463194"/>
            <a:chOff x="5143501" y="4876801"/>
            <a:chExt cx="2667000" cy="609600"/>
          </a:xfrm>
        </p:grpSpPr>
        <p:sp>
          <p:nvSpPr>
            <p:cNvPr id="17" name="Google Shape;402;gfb2006b982_0_47">
              <a:extLst>
                <a:ext uri="{FF2B5EF4-FFF2-40B4-BE49-F238E27FC236}">
                  <a16:creationId xmlns:a16="http://schemas.microsoft.com/office/drawing/2014/main" id="{D0A41F2D-9011-A245-D0F3-4767E8E9942E}"/>
                </a:ext>
              </a:extLst>
            </p:cNvPr>
            <p:cNvSpPr/>
            <p:nvPr/>
          </p:nvSpPr>
          <p:spPr>
            <a:xfrm>
              <a:off x="5143501" y="4876801"/>
              <a:ext cx="2667000" cy="609600"/>
            </a:xfrm>
            <a:prstGeom prst="rect">
              <a:avLst/>
            </a:prstGeom>
            <a:solidFill>
              <a:srgbClr val="FFFFFF"/>
            </a:solidFill>
            <a:ln>
              <a:noFill/>
            </a:ln>
          </p:spPr>
          <p:txBody>
            <a:bodyPr spcFirstLastPara="1" wrap="square" lIns="110354" tIns="55162" rIns="110354" bIns="55162" anchor="ctr" anchorCtr="0">
              <a:noAutofit/>
            </a:bodyPr>
            <a:lstStyle/>
            <a:p>
              <a:pPr algn="ctr"/>
              <a:endParaRPr sz="1600">
                <a:solidFill>
                  <a:srgbClr val="FFFFFF"/>
                </a:solidFill>
              </a:endParaRPr>
            </a:p>
          </p:txBody>
        </p:sp>
        <p:grpSp>
          <p:nvGrpSpPr>
            <p:cNvPr id="18" name="Google Shape;403;gfb2006b982_0_47">
              <a:extLst>
                <a:ext uri="{FF2B5EF4-FFF2-40B4-BE49-F238E27FC236}">
                  <a16:creationId xmlns:a16="http://schemas.microsoft.com/office/drawing/2014/main" id="{E4360A90-20B6-A225-7B49-2DF67B2B0F13}"/>
                </a:ext>
              </a:extLst>
            </p:cNvPr>
            <p:cNvGrpSpPr/>
            <p:nvPr/>
          </p:nvGrpSpPr>
          <p:grpSpPr>
            <a:xfrm>
              <a:off x="5181897" y="4953037"/>
              <a:ext cx="2590876" cy="462015"/>
              <a:chOff x="6271260" y="2407910"/>
              <a:chExt cx="1676400" cy="233400"/>
            </a:xfrm>
          </p:grpSpPr>
          <p:cxnSp>
            <p:nvCxnSpPr>
              <p:cNvPr id="19" name="Google Shape;404;gfb2006b982_0_47">
                <a:extLst>
                  <a:ext uri="{FF2B5EF4-FFF2-40B4-BE49-F238E27FC236}">
                    <a16:creationId xmlns:a16="http://schemas.microsoft.com/office/drawing/2014/main" id="{B1E5F927-01C1-38DA-A862-260A403ACA82}"/>
                  </a:ext>
                </a:extLst>
              </p:cNvPr>
              <p:cNvCxnSpPr/>
              <p:nvPr/>
            </p:nvCxnSpPr>
            <p:spPr>
              <a:xfrm>
                <a:off x="6271260" y="2641310"/>
                <a:ext cx="152400" cy="0"/>
              </a:xfrm>
              <a:prstGeom prst="straightConnector1">
                <a:avLst/>
              </a:prstGeom>
              <a:noFill/>
              <a:ln w="19050" cap="flat" cmpd="sng">
                <a:solidFill>
                  <a:srgbClr val="1F497D"/>
                </a:solidFill>
                <a:prstDash val="solid"/>
                <a:round/>
                <a:headEnd type="none" w="sm" len="sm"/>
                <a:tailEnd type="none" w="sm" len="sm"/>
              </a:ln>
            </p:spPr>
          </p:cxnSp>
          <p:cxnSp>
            <p:nvCxnSpPr>
              <p:cNvPr id="20" name="Google Shape;405;gfb2006b982_0_47">
                <a:extLst>
                  <a:ext uri="{FF2B5EF4-FFF2-40B4-BE49-F238E27FC236}">
                    <a16:creationId xmlns:a16="http://schemas.microsoft.com/office/drawing/2014/main" id="{FB36EAA7-E487-A9C7-BB77-7D62482A4DDC}"/>
                  </a:ext>
                </a:extLst>
              </p:cNvPr>
              <p:cNvCxnSpPr/>
              <p:nvPr/>
            </p:nvCxnSpPr>
            <p:spPr>
              <a:xfrm rot="-5400000">
                <a:off x="6306960" y="2524610"/>
                <a:ext cx="233400" cy="0"/>
              </a:xfrm>
              <a:prstGeom prst="straightConnector1">
                <a:avLst/>
              </a:prstGeom>
              <a:noFill/>
              <a:ln w="19050" cap="flat" cmpd="sng">
                <a:solidFill>
                  <a:srgbClr val="1F497D"/>
                </a:solidFill>
                <a:prstDash val="solid"/>
                <a:round/>
                <a:headEnd type="none" w="sm" len="sm"/>
                <a:tailEnd type="none" w="sm" len="sm"/>
              </a:ln>
            </p:spPr>
          </p:cxnSp>
          <p:cxnSp>
            <p:nvCxnSpPr>
              <p:cNvPr id="21" name="Google Shape;406;gfb2006b982_0_47">
                <a:extLst>
                  <a:ext uri="{FF2B5EF4-FFF2-40B4-BE49-F238E27FC236}">
                    <a16:creationId xmlns:a16="http://schemas.microsoft.com/office/drawing/2014/main" id="{357981A8-378D-78F5-BCC9-D958A4E27368}"/>
                  </a:ext>
                </a:extLst>
              </p:cNvPr>
              <p:cNvCxnSpPr/>
              <p:nvPr/>
            </p:nvCxnSpPr>
            <p:spPr>
              <a:xfrm>
                <a:off x="6423660" y="2407920"/>
                <a:ext cx="152400" cy="0"/>
              </a:xfrm>
              <a:prstGeom prst="straightConnector1">
                <a:avLst/>
              </a:prstGeom>
              <a:noFill/>
              <a:ln w="19050" cap="flat" cmpd="sng">
                <a:solidFill>
                  <a:srgbClr val="1F497D"/>
                </a:solidFill>
                <a:prstDash val="solid"/>
                <a:round/>
                <a:headEnd type="none" w="sm" len="sm"/>
                <a:tailEnd type="none" w="sm" len="sm"/>
              </a:ln>
            </p:spPr>
          </p:cxnSp>
          <p:cxnSp>
            <p:nvCxnSpPr>
              <p:cNvPr id="22" name="Google Shape;407;gfb2006b982_0_47">
                <a:extLst>
                  <a:ext uri="{FF2B5EF4-FFF2-40B4-BE49-F238E27FC236}">
                    <a16:creationId xmlns:a16="http://schemas.microsoft.com/office/drawing/2014/main" id="{8EF3C126-4FB0-A5AA-18D6-AB9D25C02960}"/>
                  </a:ext>
                </a:extLst>
              </p:cNvPr>
              <p:cNvCxnSpPr/>
              <p:nvPr/>
            </p:nvCxnSpPr>
            <p:spPr>
              <a:xfrm rot="-5400000">
                <a:off x="6459360" y="2524610"/>
                <a:ext cx="233400" cy="0"/>
              </a:xfrm>
              <a:prstGeom prst="straightConnector1">
                <a:avLst/>
              </a:prstGeom>
              <a:noFill/>
              <a:ln w="19050" cap="flat" cmpd="sng">
                <a:solidFill>
                  <a:srgbClr val="1F497D"/>
                </a:solidFill>
                <a:prstDash val="solid"/>
                <a:round/>
                <a:headEnd type="none" w="sm" len="sm"/>
                <a:tailEnd type="none" w="sm" len="sm"/>
              </a:ln>
            </p:spPr>
          </p:cxnSp>
          <p:cxnSp>
            <p:nvCxnSpPr>
              <p:cNvPr id="23" name="Google Shape;408;gfb2006b982_0_47">
                <a:extLst>
                  <a:ext uri="{FF2B5EF4-FFF2-40B4-BE49-F238E27FC236}">
                    <a16:creationId xmlns:a16="http://schemas.microsoft.com/office/drawing/2014/main" id="{1EC443DF-DE75-5F7A-2DC4-2BAD68E14E1C}"/>
                  </a:ext>
                </a:extLst>
              </p:cNvPr>
              <p:cNvCxnSpPr/>
              <p:nvPr/>
            </p:nvCxnSpPr>
            <p:spPr>
              <a:xfrm>
                <a:off x="6576060" y="2641310"/>
                <a:ext cx="152400" cy="0"/>
              </a:xfrm>
              <a:prstGeom prst="straightConnector1">
                <a:avLst/>
              </a:prstGeom>
              <a:noFill/>
              <a:ln w="19050" cap="flat" cmpd="sng">
                <a:solidFill>
                  <a:srgbClr val="1F497D"/>
                </a:solidFill>
                <a:prstDash val="solid"/>
                <a:round/>
                <a:headEnd type="none" w="sm" len="sm"/>
                <a:tailEnd type="none" w="sm" len="sm"/>
              </a:ln>
            </p:spPr>
          </p:cxnSp>
          <p:cxnSp>
            <p:nvCxnSpPr>
              <p:cNvPr id="24" name="Google Shape;409;gfb2006b982_0_47">
                <a:extLst>
                  <a:ext uri="{FF2B5EF4-FFF2-40B4-BE49-F238E27FC236}">
                    <a16:creationId xmlns:a16="http://schemas.microsoft.com/office/drawing/2014/main" id="{9DDE95CB-EFDF-EAEF-5B79-BF048021D065}"/>
                  </a:ext>
                </a:extLst>
              </p:cNvPr>
              <p:cNvCxnSpPr/>
              <p:nvPr/>
            </p:nvCxnSpPr>
            <p:spPr>
              <a:xfrm rot="-5400000">
                <a:off x="6611760" y="2524610"/>
                <a:ext cx="233400" cy="0"/>
              </a:xfrm>
              <a:prstGeom prst="straightConnector1">
                <a:avLst/>
              </a:prstGeom>
              <a:noFill/>
              <a:ln w="19050" cap="flat" cmpd="sng">
                <a:solidFill>
                  <a:srgbClr val="1F497D"/>
                </a:solidFill>
                <a:prstDash val="solid"/>
                <a:round/>
                <a:headEnd type="none" w="sm" len="sm"/>
                <a:tailEnd type="none" w="sm" len="sm"/>
              </a:ln>
            </p:spPr>
          </p:cxnSp>
          <p:cxnSp>
            <p:nvCxnSpPr>
              <p:cNvPr id="25" name="Google Shape;410;gfb2006b982_0_47">
                <a:extLst>
                  <a:ext uri="{FF2B5EF4-FFF2-40B4-BE49-F238E27FC236}">
                    <a16:creationId xmlns:a16="http://schemas.microsoft.com/office/drawing/2014/main" id="{40537A29-CA25-7258-6516-DA5E3DB99031}"/>
                  </a:ext>
                </a:extLst>
              </p:cNvPr>
              <p:cNvCxnSpPr/>
              <p:nvPr/>
            </p:nvCxnSpPr>
            <p:spPr>
              <a:xfrm>
                <a:off x="6728460" y="2407920"/>
                <a:ext cx="152400" cy="0"/>
              </a:xfrm>
              <a:prstGeom prst="straightConnector1">
                <a:avLst/>
              </a:prstGeom>
              <a:noFill/>
              <a:ln w="19050" cap="flat" cmpd="sng">
                <a:solidFill>
                  <a:srgbClr val="1F497D"/>
                </a:solidFill>
                <a:prstDash val="solid"/>
                <a:round/>
                <a:headEnd type="none" w="sm" len="sm"/>
                <a:tailEnd type="none" w="sm" len="sm"/>
              </a:ln>
            </p:spPr>
          </p:cxnSp>
          <p:cxnSp>
            <p:nvCxnSpPr>
              <p:cNvPr id="26" name="Google Shape;411;gfb2006b982_0_47">
                <a:extLst>
                  <a:ext uri="{FF2B5EF4-FFF2-40B4-BE49-F238E27FC236}">
                    <a16:creationId xmlns:a16="http://schemas.microsoft.com/office/drawing/2014/main" id="{6853AB56-C4E5-D488-49EF-9F9715D12C3C}"/>
                  </a:ext>
                </a:extLst>
              </p:cNvPr>
              <p:cNvCxnSpPr/>
              <p:nvPr/>
            </p:nvCxnSpPr>
            <p:spPr>
              <a:xfrm rot="-5400000">
                <a:off x="6764160" y="2524610"/>
                <a:ext cx="233400" cy="0"/>
              </a:xfrm>
              <a:prstGeom prst="straightConnector1">
                <a:avLst/>
              </a:prstGeom>
              <a:noFill/>
              <a:ln w="19050" cap="flat" cmpd="sng">
                <a:solidFill>
                  <a:srgbClr val="1F497D"/>
                </a:solidFill>
                <a:prstDash val="solid"/>
                <a:round/>
                <a:headEnd type="none" w="sm" len="sm"/>
                <a:tailEnd type="none" w="sm" len="sm"/>
              </a:ln>
            </p:spPr>
          </p:cxnSp>
          <p:cxnSp>
            <p:nvCxnSpPr>
              <p:cNvPr id="27" name="Google Shape;412;gfb2006b982_0_47">
                <a:extLst>
                  <a:ext uri="{FF2B5EF4-FFF2-40B4-BE49-F238E27FC236}">
                    <a16:creationId xmlns:a16="http://schemas.microsoft.com/office/drawing/2014/main" id="{7560C001-50EB-A627-4DC6-5290DC4D7079}"/>
                  </a:ext>
                </a:extLst>
              </p:cNvPr>
              <p:cNvCxnSpPr/>
              <p:nvPr/>
            </p:nvCxnSpPr>
            <p:spPr>
              <a:xfrm>
                <a:off x="6880860" y="2641310"/>
                <a:ext cx="152400" cy="0"/>
              </a:xfrm>
              <a:prstGeom prst="straightConnector1">
                <a:avLst/>
              </a:prstGeom>
              <a:noFill/>
              <a:ln w="19050" cap="flat" cmpd="sng">
                <a:solidFill>
                  <a:srgbClr val="1F497D"/>
                </a:solidFill>
                <a:prstDash val="solid"/>
                <a:round/>
                <a:headEnd type="none" w="sm" len="sm"/>
                <a:tailEnd type="none" w="sm" len="sm"/>
              </a:ln>
            </p:spPr>
          </p:cxnSp>
          <p:cxnSp>
            <p:nvCxnSpPr>
              <p:cNvPr id="28" name="Google Shape;413;gfb2006b982_0_47">
                <a:extLst>
                  <a:ext uri="{FF2B5EF4-FFF2-40B4-BE49-F238E27FC236}">
                    <a16:creationId xmlns:a16="http://schemas.microsoft.com/office/drawing/2014/main" id="{F05B0F69-F648-F30A-8099-B38BF7B6120B}"/>
                  </a:ext>
                </a:extLst>
              </p:cNvPr>
              <p:cNvCxnSpPr/>
              <p:nvPr/>
            </p:nvCxnSpPr>
            <p:spPr>
              <a:xfrm rot="-5400000">
                <a:off x="6916560" y="2524610"/>
                <a:ext cx="233400" cy="0"/>
              </a:xfrm>
              <a:prstGeom prst="straightConnector1">
                <a:avLst/>
              </a:prstGeom>
              <a:noFill/>
              <a:ln w="19050" cap="flat" cmpd="sng">
                <a:solidFill>
                  <a:srgbClr val="1F497D"/>
                </a:solidFill>
                <a:prstDash val="solid"/>
                <a:round/>
                <a:headEnd type="none" w="sm" len="sm"/>
                <a:tailEnd type="none" w="sm" len="sm"/>
              </a:ln>
            </p:spPr>
          </p:cxnSp>
          <p:cxnSp>
            <p:nvCxnSpPr>
              <p:cNvPr id="29" name="Google Shape;414;gfb2006b982_0_47">
                <a:extLst>
                  <a:ext uri="{FF2B5EF4-FFF2-40B4-BE49-F238E27FC236}">
                    <a16:creationId xmlns:a16="http://schemas.microsoft.com/office/drawing/2014/main" id="{E44FB24B-AE17-A5CE-437B-2D0D9EAFD063}"/>
                  </a:ext>
                </a:extLst>
              </p:cNvPr>
              <p:cNvCxnSpPr/>
              <p:nvPr/>
            </p:nvCxnSpPr>
            <p:spPr>
              <a:xfrm>
                <a:off x="7033260" y="2407920"/>
                <a:ext cx="152400" cy="0"/>
              </a:xfrm>
              <a:prstGeom prst="straightConnector1">
                <a:avLst/>
              </a:prstGeom>
              <a:noFill/>
              <a:ln w="19050" cap="flat" cmpd="sng">
                <a:solidFill>
                  <a:srgbClr val="1F497D"/>
                </a:solidFill>
                <a:prstDash val="solid"/>
                <a:round/>
                <a:headEnd type="none" w="sm" len="sm"/>
                <a:tailEnd type="none" w="sm" len="sm"/>
              </a:ln>
            </p:spPr>
          </p:cxnSp>
          <p:cxnSp>
            <p:nvCxnSpPr>
              <p:cNvPr id="30" name="Google Shape;415;gfb2006b982_0_47">
                <a:extLst>
                  <a:ext uri="{FF2B5EF4-FFF2-40B4-BE49-F238E27FC236}">
                    <a16:creationId xmlns:a16="http://schemas.microsoft.com/office/drawing/2014/main" id="{AB5EDF9F-C0A4-83B5-7B22-6BEAE1976B9C}"/>
                  </a:ext>
                </a:extLst>
              </p:cNvPr>
              <p:cNvCxnSpPr/>
              <p:nvPr/>
            </p:nvCxnSpPr>
            <p:spPr>
              <a:xfrm rot="-5400000">
                <a:off x="7068960" y="2524610"/>
                <a:ext cx="233400" cy="0"/>
              </a:xfrm>
              <a:prstGeom prst="straightConnector1">
                <a:avLst/>
              </a:prstGeom>
              <a:noFill/>
              <a:ln w="19050" cap="flat" cmpd="sng">
                <a:solidFill>
                  <a:srgbClr val="1F497D"/>
                </a:solidFill>
                <a:prstDash val="solid"/>
                <a:round/>
                <a:headEnd type="none" w="sm" len="sm"/>
                <a:tailEnd type="none" w="sm" len="sm"/>
              </a:ln>
            </p:spPr>
          </p:cxnSp>
          <p:cxnSp>
            <p:nvCxnSpPr>
              <p:cNvPr id="31" name="Google Shape;416;gfb2006b982_0_47">
                <a:extLst>
                  <a:ext uri="{FF2B5EF4-FFF2-40B4-BE49-F238E27FC236}">
                    <a16:creationId xmlns:a16="http://schemas.microsoft.com/office/drawing/2014/main" id="{D261A7F7-C6D4-9B4B-9F38-C9A0E0055001}"/>
                  </a:ext>
                </a:extLst>
              </p:cNvPr>
              <p:cNvCxnSpPr/>
              <p:nvPr/>
            </p:nvCxnSpPr>
            <p:spPr>
              <a:xfrm>
                <a:off x="7185660" y="2641310"/>
                <a:ext cx="152400" cy="0"/>
              </a:xfrm>
              <a:prstGeom prst="straightConnector1">
                <a:avLst/>
              </a:prstGeom>
              <a:noFill/>
              <a:ln w="19050" cap="flat" cmpd="sng">
                <a:solidFill>
                  <a:srgbClr val="1F497D"/>
                </a:solidFill>
                <a:prstDash val="solid"/>
                <a:round/>
                <a:headEnd type="none" w="sm" len="sm"/>
                <a:tailEnd type="none" w="sm" len="sm"/>
              </a:ln>
            </p:spPr>
          </p:cxnSp>
          <p:cxnSp>
            <p:nvCxnSpPr>
              <p:cNvPr id="32" name="Google Shape;417;gfb2006b982_0_47">
                <a:extLst>
                  <a:ext uri="{FF2B5EF4-FFF2-40B4-BE49-F238E27FC236}">
                    <a16:creationId xmlns:a16="http://schemas.microsoft.com/office/drawing/2014/main" id="{70052C66-72CE-C9E1-2587-CA2BF81DAB71}"/>
                  </a:ext>
                </a:extLst>
              </p:cNvPr>
              <p:cNvCxnSpPr/>
              <p:nvPr/>
            </p:nvCxnSpPr>
            <p:spPr>
              <a:xfrm rot="-5400000">
                <a:off x="7221360" y="2524610"/>
                <a:ext cx="233400" cy="0"/>
              </a:xfrm>
              <a:prstGeom prst="straightConnector1">
                <a:avLst/>
              </a:prstGeom>
              <a:noFill/>
              <a:ln w="19050" cap="flat" cmpd="sng">
                <a:solidFill>
                  <a:srgbClr val="1F497D"/>
                </a:solidFill>
                <a:prstDash val="solid"/>
                <a:round/>
                <a:headEnd type="none" w="sm" len="sm"/>
                <a:tailEnd type="none" w="sm" len="sm"/>
              </a:ln>
            </p:spPr>
          </p:cxnSp>
          <p:cxnSp>
            <p:nvCxnSpPr>
              <p:cNvPr id="33" name="Google Shape;418;gfb2006b982_0_47">
                <a:extLst>
                  <a:ext uri="{FF2B5EF4-FFF2-40B4-BE49-F238E27FC236}">
                    <a16:creationId xmlns:a16="http://schemas.microsoft.com/office/drawing/2014/main" id="{9BD0ACDB-55EC-E344-A8B7-161CCA658758}"/>
                  </a:ext>
                </a:extLst>
              </p:cNvPr>
              <p:cNvCxnSpPr/>
              <p:nvPr/>
            </p:nvCxnSpPr>
            <p:spPr>
              <a:xfrm>
                <a:off x="7338060" y="2407920"/>
                <a:ext cx="152400" cy="0"/>
              </a:xfrm>
              <a:prstGeom prst="straightConnector1">
                <a:avLst/>
              </a:prstGeom>
              <a:noFill/>
              <a:ln w="19050" cap="flat" cmpd="sng">
                <a:solidFill>
                  <a:srgbClr val="1F497D"/>
                </a:solidFill>
                <a:prstDash val="solid"/>
                <a:round/>
                <a:headEnd type="none" w="sm" len="sm"/>
                <a:tailEnd type="none" w="sm" len="sm"/>
              </a:ln>
            </p:spPr>
          </p:cxnSp>
          <p:cxnSp>
            <p:nvCxnSpPr>
              <p:cNvPr id="34" name="Google Shape;419;gfb2006b982_0_47">
                <a:extLst>
                  <a:ext uri="{FF2B5EF4-FFF2-40B4-BE49-F238E27FC236}">
                    <a16:creationId xmlns:a16="http://schemas.microsoft.com/office/drawing/2014/main" id="{9EC9C82C-1329-220E-70A8-6439CD09346C}"/>
                  </a:ext>
                </a:extLst>
              </p:cNvPr>
              <p:cNvCxnSpPr/>
              <p:nvPr/>
            </p:nvCxnSpPr>
            <p:spPr>
              <a:xfrm rot="-5400000">
                <a:off x="7373760" y="2524610"/>
                <a:ext cx="233400" cy="0"/>
              </a:xfrm>
              <a:prstGeom prst="straightConnector1">
                <a:avLst/>
              </a:prstGeom>
              <a:noFill/>
              <a:ln w="19050" cap="flat" cmpd="sng">
                <a:solidFill>
                  <a:srgbClr val="1F497D"/>
                </a:solidFill>
                <a:prstDash val="solid"/>
                <a:round/>
                <a:headEnd type="none" w="sm" len="sm"/>
                <a:tailEnd type="none" w="sm" len="sm"/>
              </a:ln>
            </p:spPr>
          </p:cxnSp>
          <p:cxnSp>
            <p:nvCxnSpPr>
              <p:cNvPr id="35" name="Google Shape;420;gfb2006b982_0_47">
                <a:extLst>
                  <a:ext uri="{FF2B5EF4-FFF2-40B4-BE49-F238E27FC236}">
                    <a16:creationId xmlns:a16="http://schemas.microsoft.com/office/drawing/2014/main" id="{50116B09-B8B9-1F86-82F6-4F561C6F18A4}"/>
                  </a:ext>
                </a:extLst>
              </p:cNvPr>
              <p:cNvCxnSpPr/>
              <p:nvPr/>
            </p:nvCxnSpPr>
            <p:spPr>
              <a:xfrm>
                <a:off x="7490460" y="2641310"/>
                <a:ext cx="152400" cy="0"/>
              </a:xfrm>
              <a:prstGeom prst="straightConnector1">
                <a:avLst/>
              </a:prstGeom>
              <a:noFill/>
              <a:ln w="19050" cap="flat" cmpd="sng">
                <a:solidFill>
                  <a:srgbClr val="1F497D"/>
                </a:solidFill>
                <a:prstDash val="solid"/>
                <a:round/>
                <a:headEnd type="none" w="sm" len="sm"/>
                <a:tailEnd type="none" w="sm" len="sm"/>
              </a:ln>
            </p:spPr>
          </p:cxnSp>
          <p:cxnSp>
            <p:nvCxnSpPr>
              <p:cNvPr id="36" name="Google Shape;421;gfb2006b982_0_47">
                <a:extLst>
                  <a:ext uri="{FF2B5EF4-FFF2-40B4-BE49-F238E27FC236}">
                    <a16:creationId xmlns:a16="http://schemas.microsoft.com/office/drawing/2014/main" id="{CF2C0FB8-C0D9-AA03-7280-D53610B340C1}"/>
                  </a:ext>
                </a:extLst>
              </p:cNvPr>
              <p:cNvCxnSpPr/>
              <p:nvPr/>
            </p:nvCxnSpPr>
            <p:spPr>
              <a:xfrm rot="-5400000">
                <a:off x="7526160" y="2524610"/>
                <a:ext cx="233400" cy="0"/>
              </a:xfrm>
              <a:prstGeom prst="straightConnector1">
                <a:avLst/>
              </a:prstGeom>
              <a:noFill/>
              <a:ln w="19050" cap="flat" cmpd="sng">
                <a:solidFill>
                  <a:srgbClr val="1F497D"/>
                </a:solidFill>
                <a:prstDash val="solid"/>
                <a:round/>
                <a:headEnd type="none" w="sm" len="sm"/>
                <a:tailEnd type="none" w="sm" len="sm"/>
              </a:ln>
            </p:spPr>
          </p:cxnSp>
          <p:cxnSp>
            <p:nvCxnSpPr>
              <p:cNvPr id="37" name="Google Shape;422;gfb2006b982_0_47">
                <a:extLst>
                  <a:ext uri="{FF2B5EF4-FFF2-40B4-BE49-F238E27FC236}">
                    <a16:creationId xmlns:a16="http://schemas.microsoft.com/office/drawing/2014/main" id="{BE50B7D0-6CB2-A8BC-8361-D4E4B3163036}"/>
                  </a:ext>
                </a:extLst>
              </p:cNvPr>
              <p:cNvCxnSpPr/>
              <p:nvPr/>
            </p:nvCxnSpPr>
            <p:spPr>
              <a:xfrm>
                <a:off x="7642860" y="2407920"/>
                <a:ext cx="152400" cy="0"/>
              </a:xfrm>
              <a:prstGeom prst="straightConnector1">
                <a:avLst/>
              </a:prstGeom>
              <a:noFill/>
              <a:ln w="19050" cap="flat" cmpd="sng">
                <a:solidFill>
                  <a:srgbClr val="1F497D"/>
                </a:solidFill>
                <a:prstDash val="solid"/>
                <a:round/>
                <a:headEnd type="none" w="sm" len="sm"/>
                <a:tailEnd type="none" w="sm" len="sm"/>
              </a:ln>
            </p:spPr>
          </p:cxnSp>
          <p:cxnSp>
            <p:nvCxnSpPr>
              <p:cNvPr id="38" name="Google Shape;423;gfb2006b982_0_47">
                <a:extLst>
                  <a:ext uri="{FF2B5EF4-FFF2-40B4-BE49-F238E27FC236}">
                    <a16:creationId xmlns:a16="http://schemas.microsoft.com/office/drawing/2014/main" id="{5A8AB24C-C830-E617-3252-9FBAA5BA5FD3}"/>
                  </a:ext>
                </a:extLst>
              </p:cNvPr>
              <p:cNvCxnSpPr/>
              <p:nvPr/>
            </p:nvCxnSpPr>
            <p:spPr>
              <a:xfrm rot="-5400000">
                <a:off x="7678560" y="2524610"/>
                <a:ext cx="233400" cy="0"/>
              </a:xfrm>
              <a:prstGeom prst="straightConnector1">
                <a:avLst/>
              </a:prstGeom>
              <a:noFill/>
              <a:ln w="19050" cap="flat" cmpd="sng">
                <a:solidFill>
                  <a:srgbClr val="1F497D"/>
                </a:solidFill>
                <a:prstDash val="solid"/>
                <a:round/>
                <a:headEnd type="none" w="sm" len="sm"/>
                <a:tailEnd type="none" w="sm" len="sm"/>
              </a:ln>
            </p:spPr>
          </p:cxnSp>
          <p:cxnSp>
            <p:nvCxnSpPr>
              <p:cNvPr id="39" name="Google Shape;424;gfb2006b982_0_47">
                <a:extLst>
                  <a:ext uri="{FF2B5EF4-FFF2-40B4-BE49-F238E27FC236}">
                    <a16:creationId xmlns:a16="http://schemas.microsoft.com/office/drawing/2014/main" id="{F5266AFC-7197-4D50-1713-7F45EF2D45DB}"/>
                  </a:ext>
                </a:extLst>
              </p:cNvPr>
              <p:cNvCxnSpPr/>
              <p:nvPr/>
            </p:nvCxnSpPr>
            <p:spPr>
              <a:xfrm>
                <a:off x="7795260" y="2641310"/>
                <a:ext cx="152400" cy="0"/>
              </a:xfrm>
              <a:prstGeom prst="straightConnector1">
                <a:avLst/>
              </a:prstGeom>
              <a:noFill/>
              <a:ln w="19050" cap="flat" cmpd="sng">
                <a:solidFill>
                  <a:srgbClr val="1F497D"/>
                </a:solidFill>
                <a:prstDash val="solid"/>
                <a:round/>
                <a:headEnd type="none" w="sm" len="sm"/>
                <a:tailEnd type="none" w="sm" len="sm"/>
              </a:ln>
            </p:spPr>
          </p:cxnSp>
        </p:grpSp>
      </p:grpSp>
      <p:grpSp>
        <p:nvGrpSpPr>
          <p:cNvPr id="40" name="Google Shape;425;gfb2006b982_0_47">
            <a:extLst>
              <a:ext uri="{FF2B5EF4-FFF2-40B4-BE49-F238E27FC236}">
                <a16:creationId xmlns:a16="http://schemas.microsoft.com/office/drawing/2014/main" id="{56E02D18-A2BE-3391-0039-9749840956D1}"/>
              </a:ext>
            </a:extLst>
          </p:cNvPr>
          <p:cNvGrpSpPr/>
          <p:nvPr/>
        </p:nvGrpSpPr>
        <p:grpSpPr>
          <a:xfrm>
            <a:off x="4539335" y="2168770"/>
            <a:ext cx="3166706" cy="1123336"/>
            <a:chOff x="3962400" y="1619634"/>
            <a:chExt cx="2667000" cy="1478400"/>
          </a:xfrm>
        </p:grpSpPr>
        <p:grpSp>
          <p:nvGrpSpPr>
            <p:cNvPr id="41" name="Google Shape;426;gfb2006b982_0_47">
              <a:extLst>
                <a:ext uri="{FF2B5EF4-FFF2-40B4-BE49-F238E27FC236}">
                  <a16:creationId xmlns:a16="http://schemas.microsoft.com/office/drawing/2014/main" id="{B9BCD3AF-7E1F-C0C5-440F-170B1C511319}"/>
                </a:ext>
              </a:extLst>
            </p:cNvPr>
            <p:cNvGrpSpPr/>
            <p:nvPr/>
          </p:nvGrpSpPr>
          <p:grpSpPr>
            <a:xfrm>
              <a:off x="3962400" y="2461260"/>
              <a:ext cx="2667000" cy="609600"/>
              <a:chOff x="3962400" y="2514600"/>
              <a:chExt cx="2667000" cy="609600"/>
            </a:xfrm>
          </p:grpSpPr>
          <p:sp>
            <p:nvSpPr>
              <p:cNvPr id="43" name="Google Shape;427;gfb2006b982_0_47">
                <a:extLst>
                  <a:ext uri="{FF2B5EF4-FFF2-40B4-BE49-F238E27FC236}">
                    <a16:creationId xmlns:a16="http://schemas.microsoft.com/office/drawing/2014/main" id="{2F56E454-5553-1DD8-D3C3-9B9E45368DBE}"/>
                  </a:ext>
                </a:extLst>
              </p:cNvPr>
              <p:cNvSpPr/>
              <p:nvPr/>
            </p:nvSpPr>
            <p:spPr>
              <a:xfrm>
                <a:off x="3962400" y="2514600"/>
                <a:ext cx="2667000" cy="609600"/>
              </a:xfrm>
              <a:prstGeom prst="rect">
                <a:avLst/>
              </a:prstGeom>
              <a:solidFill>
                <a:srgbClr val="FFFFFF"/>
              </a:solidFill>
              <a:ln>
                <a:noFill/>
              </a:ln>
            </p:spPr>
            <p:txBody>
              <a:bodyPr spcFirstLastPara="1" wrap="square" lIns="110354" tIns="55162" rIns="110354" bIns="55162" anchor="ctr" anchorCtr="0">
                <a:noAutofit/>
              </a:bodyPr>
              <a:lstStyle/>
              <a:p>
                <a:pPr algn="ctr"/>
                <a:endParaRPr sz="1600">
                  <a:solidFill>
                    <a:srgbClr val="FFFFFF"/>
                  </a:solidFill>
                </a:endParaRPr>
              </a:p>
            </p:txBody>
          </p:sp>
          <p:grpSp>
            <p:nvGrpSpPr>
              <p:cNvPr id="44" name="Google Shape;428;gfb2006b982_0_47">
                <a:extLst>
                  <a:ext uri="{FF2B5EF4-FFF2-40B4-BE49-F238E27FC236}">
                    <a16:creationId xmlns:a16="http://schemas.microsoft.com/office/drawing/2014/main" id="{60BAACA5-AAD7-CE0F-62FE-07DEBD532DE2}"/>
                  </a:ext>
                </a:extLst>
              </p:cNvPr>
              <p:cNvGrpSpPr/>
              <p:nvPr/>
            </p:nvGrpSpPr>
            <p:grpSpPr>
              <a:xfrm>
                <a:off x="4008405" y="2598392"/>
                <a:ext cx="2590876" cy="449598"/>
                <a:chOff x="6271260" y="2407910"/>
                <a:chExt cx="1676400" cy="233400"/>
              </a:xfrm>
            </p:grpSpPr>
            <p:cxnSp>
              <p:nvCxnSpPr>
                <p:cNvPr id="45" name="Google Shape;429;gfb2006b982_0_47">
                  <a:extLst>
                    <a:ext uri="{FF2B5EF4-FFF2-40B4-BE49-F238E27FC236}">
                      <a16:creationId xmlns:a16="http://schemas.microsoft.com/office/drawing/2014/main" id="{329EAE20-5593-9E59-21B8-4543803829C4}"/>
                    </a:ext>
                  </a:extLst>
                </p:cNvPr>
                <p:cNvCxnSpPr/>
                <p:nvPr/>
              </p:nvCxnSpPr>
              <p:spPr>
                <a:xfrm>
                  <a:off x="6271260" y="2641310"/>
                  <a:ext cx="152400" cy="0"/>
                </a:xfrm>
                <a:prstGeom prst="straightConnector1">
                  <a:avLst/>
                </a:prstGeom>
                <a:noFill/>
                <a:ln w="19050" cap="flat" cmpd="sng">
                  <a:solidFill>
                    <a:srgbClr val="BFBFBF"/>
                  </a:solidFill>
                  <a:prstDash val="solid"/>
                  <a:round/>
                  <a:headEnd type="none" w="sm" len="sm"/>
                  <a:tailEnd type="none" w="sm" len="sm"/>
                </a:ln>
              </p:spPr>
            </p:cxnSp>
            <p:cxnSp>
              <p:nvCxnSpPr>
                <p:cNvPr id="46" name="Google Shape;430;gfb2006b982_0_47">
                  <a:extLst>
                    <a:ext uri="{FF2B5EF4-FFF2-40B4-BE49-F238E27FC236}">
                      <a16:creationId xmlns:a16="http://schemas.microsoft.com/office/drawing/2014/main" id="{51C53024-7195-D04C-2F41-212F41DC8E6D}"/>
                    </a:ext>
                  </a:extLst>
                </p:cNvPr>
                <p:cNvCxnSpPr/>
                <p:nvPr/>
              </p:nvCxnSpPr>
              <p:spPr>
                <a:xfrm rot="-5400000">
                  <a:off x="6306960" y="2524610"/>
                  <a:ext cx="233400" cy="0"/>
                </a:xfrm>
                <a:prstGeom prst="straightConnector1">
                  <a:avLst/>
                </a:prstGeom>
                <a:noFill/>
                <a:ln w="19050" cap="flat" cmpd="sng">
                  <a:solidFill>
                    <a:srgbClr val="BFBFBF"/>
                  </a:solidFill>
                  <a:prstDash val="solid"/>
                  <a:round/>
                  <a:headEnd type="none" w="sm" len="sm"/>
                  <a:tailEnd type="none" w="sm" len="sm"/>
                </a:ln>
              </p:spPr>
            </p:cxnSp>
            <p:cxnSp>
              <p:nvCxnSpPr>
                <p:cNvPr id="47" name="Google Shape;431;gfb2006b982_0_47">
                  <a:extLst>
                    <a:ext uri="{FF2B5EF4-FFF2-40B4-BE49-F238E27FC236}">
                      <a16:creationId xmlns:a16="http://schemas.microsoft.com/office/drawing/2014/main" id="{0FAB8CD5-B08C-7122-FD2C-60A150318D26}"/>
                    </a:ext>
                  </a:extLst>
                </p:cNvPr>
                <p:cNvCxnSpPr/>
                <p:nvPr/>
              </p:nvCxnSpPr>
              <p:spPr>
                <a:xfrm>
                  <a:off x="6423660" y="2407920"/>
                  <a:ext cx="152400" cy="0"/>
                </a:xfrm>
                <a:prstGeom prst="straightConnector1">
                  <a:avLst/>
                </a:prstGeom>
                <a:noFill/>
                <a:ln w="19050" cap="flat" cmpd="sng">
                  <a:solidFill>
                    <a:srgbClr val="BFBFBF"/>
                  </a:solidFill>
                  <a:prstDash val="solid"/>
                  <a:round/>
                  <a:headEnd type="none" w="sm" len="sm"/>
                  <a:tailEnd type="none" w="sm" len="sm"/>
                </a:ln>
              </p:spPr>
            </p:cxnSp>
            <p:cxnSp>
              <p:nvCxnSpPr>
                <p:cNvPr id="48" name="Google Shape;432;gfb2006b982_0_47">
                  <a:extLst>
                    <a:ext uri="{FF2B5EF4-FFF2-40B4-BE49-F238E27FC236}">
                      <a16:creationId xmlns:a16="http://schemas.microsoft.com/office/drawing/2014/main" id="{7BAB233A-9571-7BF8-BEB4-12883E079F10}"/>
                    </a:ext>
                  </a:extLst>
                </p:cNvPr>
                <p:cNvCxnSpPr/>
                <p:nvPr/>
              </p:nvCxnSpPr>
              <p:spPr>
                <a:xfrm rot="-5400000">
                  <a:off x="6459360" y="2524610"/>
                  <a:ext cx="233400" cy="0"/>
                </a:xfrm>
                <a:prstGeom prst="straightConnector1">
                  <a:avLst/>
                </a:prstGeom>
                <a:noFill/>
                <a:ln w="19050" cap="flat" cmpd="sng">
                  <a:solidFill>
                    <a:srgbClr val="BFBFBF"/>
                  </a:solidFill>
                  <a:prstDash val="solid"/>
                  <a:round/>
                  <a:headEnd type="none" w="sm" len="sm"/>
                  <a:tailEnd type="none" w="sm" len="sm"/>
                </a:ln>
              </p:spPr>
            </p:cxnSp>
            <p:cxnSp>
              <p:nvCxnSpPr>
                <p:cNvPr id="49" name="Google Shape;433;gfb2006b982_0_47">
                  <a:extLst>
                    <a:ext uri="{FF2B5EF4-FFF2-40B4-BE49-F238E27FC236}">
                      <a16:creationId xmlns:a16="http://schemas.microsoft.com/office/drawing/2014/main" id="{7E37075E-F89A-41CD-7AD8-7CCF4336879A}"/>
                    </a:ext>
                  </a:extLst>
                </p:cNvPr>
                <p:cNvCxnSpPr/>
                <p:nvPr/>
              </p:nvCxnSpPr>
              <p:spPr>
                <a:xfrm>
                  <a:off x="6576060" y="2641310"/>
                  <a:ext cx="152400" cy="0"/>
                </a:xfrm>
                <a:prstGeom prst="straightConnector1">
                  <a:avLst/>
                </a:prstGeom>
                <a:noFill/>
                <a:ln w="19050" cap="flat" cmpd="sng">
                  <a:solidFill>
                    <a:srgbClr val="BFBFBF"/>
                  </a:solidFill>
                  <a:prstDash val="solid"/>
                  <a:round/>
                  <a:headEnd type="none" w="sm" len="sm"/>
                  <a:tailEnd type="none" w="sm" len="sm"/>
                </a:ln>
              </p:spPr>
            </p:cxnSp>
            <p:cxnSp>
              <p:nvCxnSpPr>
                <p:cNvPr id="50" name="Google Shape;434;gfb2006b982_0_47">
                  <a:extLst>
                    <a:ext uri="{FF2B5EF4-FFF2-40B4-BE49-F238E27FC236}">
                      <a16:creationId xmlns:a16="http://schemas.microsoft.com/office/drawing/2014/main" id="{611F2EED-4628-8C9F-C382-FA47BF5011D8}"/>
                    </a:ext>
                  </a:extLst>
                </p:cNvPr>
                <p:cNvCxnSpPr/>
                <p:nvPr/>
              </p:nvCxnSpPr>
              <p:spPr>
                <a:xfrm rot="-5400000">
                  <a:off x="6611760" y="2524610"/>
                  <a:ext cx="233400" cy="0"/>
                </a:xfrm>
                <a:prstGeom prst="straightConnector1">
                  <a:avLst/>
                </a:prstGeom>
                <a:noFill/>
                <a:ln w="19050" cap="flat" cmpd="sng">
                  <a:solidFill>
                    <a:srgbClr val="BFBFBF"/>
                  </a:solidFill>
                  <a:prstDash val="solid"/>
                  <a:round/>
                  <a:headEnd type="none" w="sm" len="sm"/>
                  <a:tailEnd type="none" w="sm" len="sm"/>
                </a:ln>
              </p:spPr>
            </p:cxnSp>
            <p:cxnSp>
              <p:nvCxnSpPr>
                <p:cNvPr id="51" name="Google Shape;435;gfb2006b982_0_47">
                  <a:extLst>
                    <a:ext uri="{FF2B5EF4-FFF2-40B4-BE49-F238E27FC236}">
                      <a16:creationId xmlns:a16="http://schemas.microsoft.com/office/drawing/2014/main" id="{F6F0BF68-6791-2658-04BD-34B19AAFFE5D}"/>
                    </a:ext>
                  </a:extLst>
                </p:cNvPr>
                <p:cNvCxnSpPr/>
                <p:nvPr/>
              </p:nvCxnSpPr>
              <p:spPr>
                <a:xfrm>
                  <a:off x="6728460" y="2407920"/>
                  <a:ext cx="152400" cy="0"/>
                </a:xfrm>
                <a:prstGeom prst="straightConnector1">
                  <a:avLst/>
                </a:prstGeom>
                <a:noFill/>
                <a:ln w="19050" cap="flat" cmpd="sng">
                  <a:solidFill>
                    <a:srgbClr val="BFBFBF"/>
                  </a:solidFill>
                  <a:prstDash val="solid"/>
                  <a:round/>
                  <a:headEnd type="none" w="sm" len="sm"/>
                  <a:tailEnd type="none" w="sm" len="sm"/>
                </a:ln>
              </p:spPr>
            </p:cxnSp>
            <p:cxnSp>
              <p:nvCxnSpPr>
                <p:cNvPr id="52" name="Google Shape;436;gfb2006b982_0_47">
                  <a:extLst>
                    <a:ext uri="{FF2B5EF4-FFF2-40B4-BE49-F238E27FC236}">
                      <a16:creationId xmlns:a16="http://schemas.microsoft.com/office/drawing/2014/main" id="{379F07E7-A835-E7BF-B768-D818DE0B4552}"/>
                    </a:ext>
                  </a:extLst>
                </p:cNvPr>
                <p:cNvCxnSpPr/>
                <p:nvPr/>
              </p:nvCxnSpPr>
              <p:spPr>
                <a:xfrm rot="-5400000">
                  <a:off x="6764160" y="2524610"/>
                  <a:ext cx="233400" cy="0"/>
                </a:xfrm>
                <a:prstGeom prst="straightConnector1">
                  <a:avLst/>
                </a:prstGeom>
                <a:noFill/>
                <a:ln w="19050" cap="flat" cmpd="sng">
                  <a:solidFill>
                    <a:srgbClr val="BFBFBF"/>
                  </a:solidFill>
                  <a:prstDash val="solid"/>
                  <a:round/>
                  <a:headEnd type="none" w="sm" len="sm"/>
                  <a:tailEnd type="none" w="sm" len="sm"/>
                </a:ln>
              </p:spPr>
            </p:cxnSp>
            <p:cxnSp>
              <p:nvCxnSpPr>
                <p:cNvPr id="53" name="Google Shape;437;gfb2006b982_0_47">
                  <a:extLst>
                    <a:ext uri="{FF2B5EF4-FFF2-40B4-BE49-F238E27FC236}">
                      <a16:creationId xmlns:a16="http://schemas.microsoft.com/office/drawing/2014/main" id="{CBABD0C1-7A84-A719-8C8D-F7C8AF190A27}"/>
                    </a:ext>
                  </a:extLst>
                </p:cNvPr>
                <p:cNvCxnSpPr/>
                <p:nvPr/>
              </p:nvCxnSpPr>
              <p:spPr>
                <a:xfrm>
                  <a:off x="6880860" y="2641310"/>
                  <a:ext cx="152400" cy="0"/>
                </a:xfrm>
                <a:prstGeom prst="straightConnector1">
                  <a:avLst/>
                </a:prstGeom>
                <a:noFill/>
                <a:ln w="19050" cap="flat" cmpd="sng">
                  <a:solidFill>
                    <a:srgbClr val="BFBFBF"/>
                  </a:solidFill>
                  <a:prstDash val="solid"/>
                  <a:round/>
                  <a:headEnd type="none" w="sm" len="sm"/>
                  <a:tailEnd type="none" w="sm" len="sm"/>
                </a:ln>
              </p:spPr>
            </p:cxnSp>
            <p:cxnSp>
              <p:nvCxnSpPr>
                <p:cNvPr id="54" name="Google Shape;438;gfb2006b982_0_47">
                  <a:extLst>
                    <a:ext uri="{FF2B5EF4-FFF2-40B4-BE49-F238E27FC236}">
                      <a16:creationId xmlns:a16="http://schemas.microsoft.com/office/drawing/2014/main" id="{302971FD-026E-9BE2-1BFA-783E290066EC}"/>
                    </a:ext>
                  </a:extLst>
                </p:cNvPr>
                <p:cNvCxnSpPr/>
                <p:nvPr/>
              </p:nvCxnSpPr>
              <p:spPr>
                <a:xfrm rot="-5400000">
                  <a:off x="6916560" y="2524610"/>
                  <a:ext cx="233400" cy="0"/>
                </a:xfrm>
                <a:prstGeom prst="straightConnector1">
                  <a:avLst/>
                </a:prstGeom>
                <a:noFill/>
                <a:ln w="19050" cap="flat" cmpd="sng">
                  <a:solidFill>
                    <a:srgbClr val="BFBFBF"/>
                  </a:solidFill>
                  <a:prstDash val="solid"/>
                  <a:round/>
                  <a:headEnd type="none" w="sm" len="sm"/>
                  <a:tailEnd type="none" w="sm" len="sm"/>
                </a:ln>
              </p:spPr>
            </p:cxnSp>
            <p:cxnSp>
              <p:nvCxnSpPr>
                <p:cNvPr id="55" name="Google Shape;439;gfb2006b982_0_47">
                  <a:extLst>
                    <a:ext uri="{FF2B5EF4-FFF2-40B4-BE49-F238E27FC236}">
                      <a16:creationId xmlns:a16="http://schemas.microsoft.com/office/drawing/2014/main" id="{FA275ACE-8FD0-1EE2-2E12-5F8E000DA52A}"/>
                    </a:ext>
                  </a:extLst>
                </p:cNvPr>
                <p:cNvCxnSpPr/>
                <p:nvPr/>
              </p:nvCxnSpPr>
              <p:spPr>
                <a:xfrm>
                  <a:off x="7033260" y="2407920"/>
                  <a:ext cx="152400" cy="0"/>
                </a:xfrm>
                <a:prstGeom prst="straightConnector1">
                  <a:avLst/>
                </a:prstGeom>
                <a:noFill/>
                <a:ln w="19050" cap="flat" cmpd="sng">
                  <a:solidFill>
                    <a:srgbClr val="BFBFBF"/>
                  </a:solidFill>
                  <a:prstDash val="solid"/>
                  <a:round/>
                  <a:headEnd type="none" w="sm" len="sm"/>
                  <a:tailEnd type="none" w="sm" len="sm"/>
                </a:ln>
              </p:spPr>
            </p:cxnSp>
            <p:cxnSp>
              <p:nvCxnSpPr>
                <p:cNvPr id="56" name="Google Shape;440;gfb2006b982_0_47">
                  <a:extLst>
                    <a:ext uri="{FF2B5EF4-FFF2-40B4-BE49-F238E27FC236}">
                      <a16:creationId xmlns:a16="http://schemas.microsoft.com/office/drawing/2014/main" id="{B5D9BE72-76B4-CD53-D7D7-3D449D830368}"/>
                    </a:ext>
                  </a:extLst>
                </p:cNvPr>
                <p:cNvCxnSpPr/>
                <p:nvPr/>
              </p:nvCxnSpPr>
              <p:spPr>
                <a:xfrm rot="-5400000">
                  <a:off x="7068960" y="2524610"/>
                  <a:ext cx="233400" cy="0"/>
                </a:xfrm>
                <a:prstGeom prst="straightConnector1">
                  <a:avLst/>
                </a:prstGeom>
                <a:noFill/>
                <a:ln w="19050" cap="flat" cmpd="sng">
                  <a:solidFill>
                    <a:srgbClr val="BFBFBF"/>
                  </a:solidFill>
                  <a:prstDash val="solid"/>
                  <a:round/>
                  <a:headEnd type="none" w="sm" len="sm"/>
                  <a:tailEnd type="none" w="sm" len="sm"/>
                </a:ln>
              </p:spPr>
            </p:cxnSp>
            <p:cxnSp>
              <p:nvCxnSpPr>
                <p:cNvPr id="57" name="Google Shape;441;gfb2006b982_0_47">
                  <a:extLst>
                    <a:ext uri="{FF2B5EF4-FFF2-40B4-BE49-F238E27FC236}">
                      <a16:creationId xmlns:a16="http://schemas.microsoft.com/office/drawing/2014/main" id="{F96A3F7A-E278-E85B-F7EB-B56B18C4CA3F}"/>
                    </a:ext>
                  </a:extLst>
                </p:cNvPr>
                <p:cNvCxnSpPr/>
                <p:nvPr/>
              </p:nvCxnSpPr>
              <p:spPr>
                <a:xfrm>
                  <a:off x="7185660" y="2641310"/>
                  <a:ext cx="152400" cy="0"/>
                </a:xfrm>
                <a:prstGeom prst="straightConnector1">
                  <a:avLst/>
                </a:prstGeom>
                <a:noFill/>
                <a:ln w="19050" cap="flat" cmpd="sng">
                  <a:solidFill>
                    <a:srgbClr val="BFBFBF"/>
                  </a:solidFill>
                  <a:prstDash val="solid"/>
                  <a:round/>
                  <a:headEnd type="none" w="sm" len="sm"/>
                  <a:tailEnd type="none" w="sm" len="sm"/>
                </a:ln>
              </p:spPr>
            </p:cxnSp>
            <p:cxnSp>
              <p:nvCxnSpPr>
                <p:cNvPr id="58" name="Google Shape;442;gfb2006b982_0_47">
                  <a:extLst>
                    <a:ext uri="{FF2B5EF4-FFF2-40B4-BE49-F238E27FC236}">
                      <a16:creationId xmlns:a16="http://schemas.microsoft.com/office/drawing/2014/main" id="{D3F117CD-CD59-ED93-EE01-03DAD47A3975}"/>
                    </a:ext>
                  </a:extLst>
                </p:cNvPr>
                <p:cNvCxnSpPr/>
                <p:nvPr/>
              </p:nvCxnSpPr>
              <p:spPr>
                <a:xfrm rot="-5400000">
                  <a:off x="7221360" y="2524610"/>
                  <a:ext cx="233400" cy="0"/>
                </a:xfrm>
                <a:prstGeom prst="straightConnector1">
                  <a:avLst/>
                </a:prstGeom>
                <a:noFill/>
                <a:ln w="19050" cap="flat" cmpd="sng">
                  <a:solidFill>
                    <a:srgbClr val="4F81BD"/>
                  </a:solidFill>
                  <a:prstDash val="solid"/>
                  <a:round/>
                  <a:headEnd type="none" w="sm" len="sm"/>
                  <a:tailEnd type="none" w="sm" len="sm"/>
                </a:ln>
              </p:spPr>
            </p:cxnSp>
            <p:cxnSp>
              <p:nvCxnSpPr>
                <p:cNvPr id="59" name="Google Shape;443;gfb2006b982_0_47">
                  <a:extLst>
                    <a:ext uri="{FF2B5EF4-FFF2-40B4-BE49-F238E27FC236}">
                      <a16:creationId xmlns:a16="http://schemas.microsoft.com/office/drawing/2014/main" id="{172D6418-680B-43B6-5D5B-6A07AE178C66}"/>
                    </a:ext>
                  </a:extLst>
                </p:cNvPr>
                <p:cNvCxnSpPr/>
                <p:nvPr/>
              </p:nvCxnSpPr>
              <p:spPr>
                <a:xfrm>
                  <a:off x="7338060" y="2407920"/>
                  <a:ext cx="152400" cy="0"/>
                </a:xfrm>
                <a:prstGeom prst="straightConnector1">
                  <a:avLst/>
                </a:prstGeom>
                <a:noFill/>
                <a:ln w="19050" cap="flat" cmpd="sng">
                  <a:solidFill>
                    <a:srgbClr val="4F81BD"/>
                  </a:solidFill>
                  <a:prstDash val="solid"/>
                  <a:round/>
                  <a:headEnd type="none" w="sm" len="sm"/>
                  <a:tailEnd type="none" w="sm" len="sm"/>
                </a:ln>
              </p:spPr>
            </p:cxnSp>
            <p:cxnSp>
              <p:nvCxnSpPr>
                <p:cNvPr id="60" name="Google Shape;444;gfb2006b982_0_47">
                  <a:extLst>
                    <a:ext uri="{FF2B5EF4-FFF2-40B4-BE49-F238E27FC236}">
                      <a16:creationId xmlns:a16="http://schemas.microsoft.com/office/drawing/2014/main" id="{9F2C3B74-B489-078C-E7CA-90E5EBEBD10F}"/>
                    </a:ext>
                  </a:extLst>
                </p:cNvPr>
                <p:cNvCxnSpPr/>
                <p:nvPr/>
              </p:nvCxnSpPr>
              <p:spPr>
                <a:xfrm rot="-5400000">
                  <a:off x="7373760" y="2524610"/>
                  <a:ext cx="233400" cy="0"/>
                </a:xfrm>
                <a:prstGeom prst="straightConnector1">
                  <a:avLst/>
                </a:prstGeom>
                <a:noFill/>
                <a:ln w="19050" cap="flat" cmpd="sng">
                  <a:solidFill>
                    <a:srgbClr val="4F81BD"/>
                  </a:solidFill>
                  <a:prstDash val="solid"/>
                  <a:round/>
                  <a:headEnd type="none" w="sm" len="sm"/>
                  <a:tailEnd type="none" w="sm" len="sm"/>
                </a:ln>
              </p:spPr>
            </p:cxnSp>
            <p:cxnSp>
              <p:nvCxnSpPr>
                <p:cNvPr id="61" name="Google Shape;445;gfb2006b982_0_47">
                  <a:extLst>
                    <a:ext uri="{FF2B5EF4-FFF2-40B4-BE49-F238E27FC236}">
                      <a16:creationId xmlns:a16="http://schemas.microsoft.com/office/drawing/2014/main" id="{BBCED81F-FA24-1B00-25D4-417F7D167DDF}"/>
                    </a:ext>
                  </a:extLst>
                </p:cNvPr>
                <p:cNvCxnSpPr/>
                <p:nvPr/>
              </p:nvCxnSpPr>
              <p:spPr>
                <a:xfrm>
                  <a:off x="7490460" y="2641310"/>
                  <a:ext cx="152400" cy="0"/>
                </a:xfrm>
                <a:prstGeom prst="straightConnector1">
                  <a:avLst/>
                </a:prstGeom>
                <a:noFill/>
                <a:ln w="19050" cap="flat" cmpd="sng">
                  <a:solidFill>
                    <a:srgbClr val="4F81BD"/>
                  </a:solidFill>
                  <a:prstDash val="solid"/>
                  <a:round/>
                  <a:headEnd type="none" w="sm" len="sm"/>
                  <a:tailEnd type="none" w="sm" len="sm"/>
                </a:ln>
              </p:spPr>
            </p:cxnSp>
            <p:cxnSp>
              <p:nvCxnSpPr>
                <p:cNvPr id="62" name="Google Shape;446;gfb2006b982_0_47">
                  <a:extLst>
                    <a:ext uri="{FF2B5EF4-FFF2-40B4-BE49-F238E27FC236}">
                      <a16:creationId xmlns:a16="http://schemas.microsoft.com/office/drawing/2014/main" id="{390F3243-D7F1-95BA-3451-FB89EB9D5C7C}"/>
                    </a:ext>
                  </a:extLst>
                </p:cNvPr>
                <p:cNvCxnSpPr/>
                <p:nvPr/>
              </p:nvCxnSpPr>
              <p:spPr>
                <a:xfrm rot="-5400000">
                  <a:off x="7526160" y="2524610"/>
                  <a:ext cx="233400" cy="0"/>
                </a:xfrm>
                <a:prstGeom prst="straightConnector1">
                  <a:avLst/>
                </a:prstGeom>
                <a:noFill/>
                <a:ln w="19050" cap="flat" cmpd="sng">
                  <a:solidFill>
                    <a:srgbClr val="4F81BD"/>
                  </a:solidFill>
                  <a:prstDash val="solid"/>
                  <a:round/>
                  <a:headEnd type="none" w="sm" len="sm"/>
                  <a:tailEnd type="none" w="sm" len="sm"/>
                </a:ln>
              </p:spPr>
            </p:cxnSp>
            <p:cxnSp>
              <p:nvCxnSpPr>
                <p:cNvPr id="63" name="Google Shape;447;gfb2006b982_0_47">
                  <a:extLst>
                    <a:ext uri="{FF2B5EF4-FFF2-40B4-BE49-F238E27FC236}">
                      <a16:creationId xmlns:a16="http://schemas.microsoft.com/office/drawing/2014/main" id="{6B96C210-28C1-AB57-0C47-95CD11F49E8B}"/>
                    </a:ext>
                  </a:extLst>
                </p:cNvPr>
                <p:cNvCxnSpPr/>
                <p:nvPr/>
              </p:nvCxnSpPr>
              <p:spPr>
                <a:xfrm>
                  <a:off x="7642860" y="2407920"/>
                  <a:ext cx="152400" cy="0"/>
                </a:xfrm>
                <a:prstGeom prst="straightConnector1">
                  <a:avLst/>
                </a:prstGeom>
                <a:noFill/>
                <a:ln w="19050" cap="flat" cmpd="sng">
                  <a:solidFill>
                    <a:srgbClr val="4F81BD"/>
                  </a:solidFill>
                  <a:prstDash val="solid"/>
                  <a:round/>
                  <a:headEnd type="none" w="sm" len="sm"/>
                  <a:tailEnd type="none" w="sm" len="sm"/>
                </a:ln>
              </p:spPr>
            </p:cxnSp>
            <p:cxnSp>
              <p:nvCxnSpPr>
                <p:cNvPr id="64" name="Google Shape;448;gfb2006b982_0_47">
                  <a:extLst>
                    <a:ext uri="{FF2B5EF4-FFF2-40B4-BE49-F238E27FC236}">
                      <a16:creationId xmlns:a16="http://schemas.microsoft.com/office/drawing/2014/main" id="{BDF72B15-A979-9468-B5B0-F81B728E1B36}"/>
                    </a:ext>
                  </a:extLst>
                </p:cNvPr>
                <p:cNvCxnSpPr/>
                <p:nvPr/>
              </p:nvCxnSpPr>
              <p:spPr>
                <a:xfrm rot="-5400000">
                  <a:off x="7678560" y="2524610"/>
                  <a:ext cx="233400" cy="0"/>
                </a:xfrm>
                <a:prstGeom prst="straightConnector1">
                  <a:avLst/>
                </a:prstGeom>
                <a:noFill/>
                <a:ln w="19050" cap="flat" cmpd="sng">
                  <a:solidFill>
                    <a:srgbClr val="4F81BD"/>
                  </a:solidFill>
                  <a:prstDash val="solid"/>
                  <a:round/>
                  <a:headEnd type="none" w="sm" len="sm"/>
                  <a:tailEnd type="none" w="sm" len="sm"/>
                </a:ln>
              </p:spPr>
            </p:cxnSp>
            <p:cxnSp>
              <p:nvCxnSpPr>
                <p:cNvPr id="65" name="Google Shape;449;gfb2006b982_0_47">
                  <a:extLst>
                    <a:ext uri="{FF2B5EF4-FFF2-40B4-BE49-F238E27FC236}">
                      <a16:creationId xmlns:a16="http://schemas.microsoft.com/office/drawing/2014/main" id="{429E27B4-65B9-CF93-3A9C-4D3EBBA932A0}"/>
                    </a:ext>
                  </a:extLst>
                </p:cNvPr>
                <p:cNvCxnSpPr/>
                <p:nvPr/>
              </p:nvCxnSpPr>
              <p:spPr>
                <a:xfrm>
                  <a:off x="7795260" y="2641310"/>
                  <a:ext cx="152400" cy="0"/>
                </a:xfrm>
                <a:prstGeom prst="straightConnector1">
                  <a:avLst/>
                </a:prstGeom>
                <a:noFill/>
                <a:ln w="19050" cap="flat" cmpd="sng">
                  <a:solidFill>
                    <a:srgbClr val="4F81BD"/>
                  </a:solidFill>
                  <a:prstDash val="solid"/>
                  <a:round/>
                  <a:headEnd type="none" w="sm" len="sm"/>
                  <a:tailEnd type="none" w="sm" len="sm"/>
                </a:ln>
              </p:spPr>
            </p:cxnSp>
          </p:grpSp>
        </p:grpSp>
        <p:cxnSp>
          <p:nvCxnSpPr>
            <p:cNvPr id="42" name="Google Shape;450;gfb2006b982_0_47">
              <a:extLst>
                <a:ext uri="{FF2B5EF4-FFF2-40B4-BE49-F238E27FC236}">
                  <a16:creationId xmlns:a16="http://schemas.microsoft.com/office/drawing/2014/main" id="{B7AE2E57-8FE8-A608-98AF-3832FF6F3666}"/>
                </a:ext>
              </a:extLst>
            </p:cNvPr>
            <p:cNvCxnSpPr/>
            <p:nvPr/>
          </p:nvCxnSpPr>
          <p:spPr>
            <a:xfrm rot="5400000">
              <a:off x="4918805" y="2358834"/>
              <a:ext cx="1478400" cy="0"/>
            </a:xfrm>
            <a:prstGeom prst="straightConnector1">
              <a:avLst/>
            </a:prstGeom>
            <a:noFill/>
            <a:ln w="19050" cap="flat" cmpd="sng">
              <a:solidFill>
                <a:srgbClr val="4F81BD"/>
              </a:solidFill>
              <a:prstDash val="dot"/>
              <a:round/>
              <a:headEnd type="none" w="sm" len="sm"/>
              <a:tailEnd type="none" w="sm" len="sm"/>
            </a:ln>
            <a:effectLst>
              <a:outerShdw blurRad="50800" dist="38100" dir="2700000" algn="tl" rotWithShape="0">
                <a:srgbClr val="000000">
                  <a:alpha val="40000"/>
                </a:srgbClr>
              </a:outerShdw>
            </a:effectLst>
          </p:spPr>
        </p:cxnSp>
      </p:grpSp>
      <p:cxnSp>
        <p:nvCxnSpPr>
          <p:cNvPr id="66" name="Google Shape;451;gfb2006b982_0_47">
            <a:extLst>
              <a:ext uri="{FF2B5EF4-FFF2-40B4-BE49-F238E27FC236}">
                <a16:creationId xmlns:a16="http://schemas.microsoft.com/office/drawing/2014/main" id="{F8509B96-BC46-AEC4-0691-C5353B735B45}"/>
              </a:ext>
            </a:extLst>
          </p:cNvPr>
          <p:cNvCxnSpPr/>
          <p:nvPr/>
        </p:nvCxnSpPr>
        <p:spPr>
          <a:xfrm rot="5400000">
            <a:off x="4105520" y="2736932"/>
            <a:ext cx="1158035" cy="0"/>
          </a:xfrm>
          <a:prstGeom prst="straightConnector1">
            <a:avLst/>
          </a:prstGeom>
          <a:noFill/>
          <a:ln w="19050" cap="flat" cmpd="sng">
            <a:solidFill>
              <a:srgbClr val="1F497D"/>
            </a:solidFill>
            <a:prstDash val="dot"/>
            <a:round/>
            <a:headEnd type="none" w="sm" len="sm"/>
            <a:tailEnd type="none" w="sm" len="sm"/>
          </a:ln>
          <a:effectLst>
            <a:outerShdw blurRad="50800" dist="38100" dir="2700000" algn="tl" rotWithShape="0">
              <a:srgbClr val="000000">
                <a:alpha val="40000"/>
              </a:srgbClr>
            </a:outerShdw>
          </a:effectLst>
        </p:spPr>
      </p:cxnSp>
      <p:grpSp>
        <p:nvGrpSpPr>
          <p:cNvPr id="67" name="Google Shape;452;gfb2006b982_0_47">
            <a:extLst>
              <a:ext uri="{FF2B5EF4-FFF2-40B4-BE49-F238E27FC236}">
                <a16:creationId xmlns:a16="http://schemas.microsoft.com/office/drawing/2014/main" id="{3C89C0C0-5FC8-B3DA-B28C-465744ADE6AE}"/>
              </a:ext>
            </a:extLst>
          </p:cNvPr>
          <p:cNvGrpSpPr/>
          <p:nvPr/>
        </p:nvGrpSpPr>
        <p:grpSpPr>
          <a:xfrm>
            <a:off x="6325242" y="1728159"/>
            <a:ext cx="528304" cy="414272"/>
            <a:chOff x="6149715" y="1066800"/>
            <a:chExt cx="609590" cy="545215"/>
          </a:xfrm>
        </p:grpSpPr>
        <p:grpSp>
          <p:nvGrpSpPr>
            <p:cNvPr id="68" name="Google Shape;453;gfb2006b982_0_47">
              <a:extLst>
                <a:ext uri="{FF2B5EF4-FFF2-40B4-BE49-F238E27FC236}">
                  <a16:creationId xmlns:a16="http://schemas.microsoft.com/office/drawing/2014/main" id="{6E56EEAB-14BC-39FD-4E9D-4CEE5541085B}"/>
                </a:ext>
              </a:extLst>
            </p:cNvPr>
            <p:cNvGrpSpPr/>
            <p:nvPr/>
          </p:nvGrpSpPr>
          <p:grpSpPr>
            <a:xfrm>
              <a:off x="6149715" y="1066800"/>
              <a:ext cx="533400" cy="533400"/>
              <a:chOff x="4267200" y="1524000"/>
              <a:chExt cx="533400" cy="533400"/>
            </a:xfrm>
          </p:grpSpPr>
          <p:sp>
            <p:nvSpPr>
              <p:cNvPr id="70" name="Google Shape;454;gfb2006b982_0_47">
                <a:extLst>
                  <a:ext uri="{FF2B5EF4-FFF2-40B4-BE49-F238E27FC236}">
                    <a16:creationId xmlns:a16="http://schemas.microsoft.com/office/drawing/2014/main" id="{A82FF543-06E1-A4A7-CBAA-C6E9FB7DF85C}"/>
                  </a:ext>
                </a:extLst>
              </p:cNvPr>
              <p:cNvSpPr/>
              <p:nvPr/>
            </p:nvSpPr>
            <p:spPr>
              <a:xfrm>
                <a:off x="4267200" y="1524000"/>
                <a:ext cx="533400" cy="533400"/>
              </a:xfrm>
              <a:prstGeom prst="ellipse">
                <a:avLst/>
              </a:prstGeom>
              <a:solidFill>
                <a:srgbClr val="FFFFFF"/>
              </a:solidFill>
              <a:ln w="25400" cap="flat" cmpd="sng">
                <a:solidFill>
                  <a:srgbClr val="4F81BD"/>
                </a:solidFill>
                <a:prstDash val="solid"/>
                <a:round/>
                <a:headEnd type="none" w="sm" len="sm"/>
                <a:tailEnd type="none" w="sm" len="sm"/>
              </a:ln>
            </p:spPr>
            <p:txBody>
              <a:bodyPr spcFirstLastPara="1" wrap="square" lIns="110354" tIns="55162" rIns="110354" bIns="55162" anchor="ctr" anchorCtr="0">
                <a:noAutofit/>
              </a:bodyPr>
              <a:lstStyle/>
              <a:p>
                <a:pPr algn="ctr"/>
                <a:endParaRPr sz="1600"/>
              </a:p>
            </p:txBody>
          </p:sp>
          <p:cxnSp>
            <p:nvCxnSpPr>
              <p:cNvPr id="71" name="Google Shape;455;gfb2006b982_0_47">
                <a:extLst>
                  <a:ext uri="{FF2B5EF4-FFF2-40B4-BE49-F238E27FC236}">
                    <a16:creationId xmlns:a16="http://schemas.microsoft.com/office/drawing/2014/main" id="{C303956A-A413-1F24-594B-86A4D7B30B96}"/>
                  </a:ext>
                </a:extLst>
              </p:cNvPr>
              <p:cNvCxnSpPr>
                <a:stCxn id="70" idx="5"/>
              </p:cNvCxnSpPr>
              <p:nvPr/>
            </p:nvCxnSpPr>
            <p:spPr>
              <a:xfrm rot="10800000">
                <a:off x="4549085" y="1828685"/>
                <a:ext cx="173400" cy="150600"/>
              </a:xfrm>
              <a:prstGeom prst="straightConnector1">
                <a:avLst/>
              </a:prstGeom>
              <a:solidFill>
                <a:srgbClr val="FFFFFF"/>
              </a:solidFill>
              <a:ln w="25400" cap="flat" cmpd="sng">
                <a:solidFill>
                  <a:srgbClr val="4F81BD"/>
                </a:solidFill>
                <a:prstDash val="solid"/>
                <a:round/>
                <a:headEnd type="none" w="sm" len="sm"/>
                <a:tailEnd type="none" w="sm" len="sm"/>
              </a:ln>
            </p:spPr>
          </p:cxnSp>
          <p:cxnSp>
            <p:nvCxnSpPr>
              <p:cNvPr id="72" name="Google Shape;456;gfb2006b982_0_47">
                <a:extLst>
                  <a:ext uri="{FF2B5EF4-FFF2-40B4-BE49-F238E27FC236}">
                    <a16:creationId xmlns:a16="http://schemas.microsoft.com/office/drawing/2014/main" id="{1325A2B8-320B-7952-890E-42152026A2D8}"/>
                  </a:ext>
                </a:extLst>
              </p:cNvPr>
              <p:cNvCxnSpPr/>
              <p:nvPr/>
            </p:nvCxnSpPr>
            <p:spPr>
              <a:xfrm rot="10800000" flipH="1">
                <a:off x="4549140" y="1645919"/>
                <a:ext cx="152400" cy="152400"/>
              </a:xfrm>
              <a:prstGeom prst="straightConnector1">
                <a:avLst/>
              </a:prstGeom>
              <a:solidFill>
                <a:srgbClr val="FFFFFF"/>
              </a:solidFill>
              <a:ln w="25400" cap="flat" cmpd="sng">
                <a:solidFill>
                  <a:srgbClr val="4F81BD"/>
                </a:solidFill>
                <a:prstDash val="solid"/>
                <a:round/>
                <a:headEnd type="none" w="sm" len="sm"/>
                <a:tailEnd type="none" w="sm" len="sm"/>
              </a:ln>
            </p:spPr>
          </p:cxnSp>
          <p:sp>
            <p:nvSpPr>
              <p:cNvPr id="73" name="Google Shape;457;gfb2006b982_0_47">
                <a:extLst>
                  <a:ext uri="{FF2B5EF4-FFF2-40B4-BE49-F238E27FC236}">
                    <a16:creationId xmlns:a16="http://schemas.microsoft.com/office/drawing/2014/main" id="{1DDB22D9-45A2-63F3-BAD2-6FA7FC096589}"/>
                  </a:ext>
                </a:extLst>
              </p:cNvPr>
              <p:cNvSpPr/>
              <p:nvPr/>
            </p:nvSpPr>
            <p:spPr>
              <a:xfrm>
                <a:off x="4495800" y="1752600"/>
                <a:ext cx="76200" cy="76200"/>
              </a:xfrm>
              <a:prstGeom prst="ellipse">
                <a:avLst/>
              </a:prstGeom>
              <a:solidFill>
                <a:srgbClr val="FFFFFF"/>
              </a:solidFill>
              <a:ln w="25400" cap="flat" cmpd="sng">
                <a:solidFill>
                  <a:srgbClr val="4F81BD"/>
                </a:solidFill>
                <a:prstDash val="solid"/>
                <a:round/>
                <a:headEnd type="none" w="sm" len="sm"/>
                <a:tailEnd type="none" w="sm" len="sm"/>
              </a:ln>
            </p:spPr>
            <p:txBody>
              <a:bodyPr spcFirstLastPara="1" wrap="square" lIns="110354" tIns="55162" rIns="110354" bIns="55162" anchor="ctr" anchorCtr="0">
                <a:noAutofit/>
              </a:bodyPr>
              <a:lstStyle/>
              <a:p>
                <a:pPr algn="ctr"/>
                <a:endParaRPr sz="1600"/>
              </a:p>
            </p:txBody>
          </p:sp>
        </p:grpSp>
        <p:sp>
          <p:nvSpPr>
            <p:cNvPr id="69" name="Google Shape;458;gfb2006b982_0_47">
              <a:extLst>
                <a:ext uri="{FF2B5EF4-FFF2-40B4-BE49-F238E27FC236}">
                  <a16:creationId xmlns:a16="http://schemas.microsoft.com/office/drawing/2014/main" id="{85DCDD80-A4C0-D59B-C9F9-C3A7188D9F79}"/>
                </a:ext>
              </a:extLst>
            </p:cNvPr>
            <p:cNvSpPr/>
            <p:nvPr/>
          </p:nvSpPr>
          <p:spPr>
            <a:xfrm>
              <a:off x="6621905" y="1535815"/>
              <a:ext cx="137400" cy="76200"/>
            </a:xfrm>
            <a:prstGeom prst="roundRect">
              <a:avLst>
                <a:gd name="adj" fmla="val 16667"/>
              </a:avLst>
            </a:prstGeom>
            <a:solidFill>
              <a:srgbClr val="FFFFFF"/>
            </a:solidFill>
            <a:ln w="25400" cap="flat" cmpd="sng">
              <a:solidFill>
                <a:srgbClr val="FFFFFF"/>
              </a:solidFill>
              <a:prstDash val="solid"/>
              <a:round/>
              <a:headEnd type="none" w="sm" len="sm"/>
              <a:tailEnd type="none" w="sm" len="sm"/>
            </a:ln>
          </p:spPr>
          <p:txBody>
            <a:bodyPr spcFirstLastPara="1" wrap="square" lIns="110354" tIns="55162" rIns="110354" bIns="55162" anchor="ctr" anchorCtr="0">
              <a:noAutofit/>
            </a:bodyPr>
            <a:lstStyle/>
            <a:p>
              <a:pPr algn="ctr"/>
              <a:endParaRPr sz="1600">
                <a:solidFill>
                  <a:srgbClr val="FFFFFF"/>
                </a:solidFill>
              </a:endParaRPr>
            </a:p>
          </p:txBody>
        </p:sp>
      </p:grpSp>
      <p:sp>
        <p:nvSpPr>
          <p:cNvPr id="75" name="Google Shape;460;gfb2006b982_0_47">
            <a:extLst>
              <a:ext uri="{FF2B5EF4-FFF2-40B4-BE49-F238E27FC236}">
                <a16:creationId xmlns:a16="http://schemas.microsoft.com/office/drawing/2014/main" id="{1CE519A0-3890-FD71-0ECE-E776C9F40CA9}"/>
              </a:ext>
            </a:extLst>
          </p:cNvPr>
          <p:cNvSpPr/>
          <p:nvPr/>
        </p:nvSpPr>
        <p:spPr>
          <a:xfrm>
            <a:off x="1953664" y="2425694"/>
            <a:ext cx="321918" cy="1104498"/>
          </a:xfrm>
          <a:prstGeom prst="downArrow">
            <a:avLst>
              <a:gd name="adj1" fmla="val 23952"/>
              <a:gd name="adj2" fmla="val 52171"/>
            </a:avLst>
          </a:prstGeom>
          <a:solidFill>
            <a:schemeClr val="accent4">
              <a:lumMod val="50000"/>
              <a:lumOff val="50000"/>
            </a:schemeClr>
          </a:solidFill>
          <a:ln w="25400" cap="flat" cmpd="sng">
            <a:solidFill>
              <a:schemeClr val="accent4">
                <a:lumMod val="50000"/>
                <a:lumOff val="50000"/>
              </a:schemeClr>
            </a:solidFill>
            <a:prstDash val="solid"/>
            <a:round/>
            <a:headEnd type="none" w="sm" len="sm"/>
            <a:tailEnd type="none" w="sm" len="sm"/>
          </a:ln>
        </p:spPr>
        <p:txBody>
          <a:bodyPr spcFirstLastPara="1" wrap="square" lIns="110354" tIns="55162" rIns="110354" bIns="55162" anchor="ctr" anchorCtr="0">
            <a:noAutofit/>
          </a:bodyPr>
          <a:lstStyle/>
          <a:p>
            <a:pPr algn="ctr"/>
            <a:endParaRPr sz="1600">
              <a:solidFill>
                <a:srgbClr val="FFFFFF"/>
              </a:solidFill>
            </a:endParaRPr>
          </a:p>
        </p:txBody>
      </p:sp>
      <p:sp>
        <p:nvSpPr>
          <p:cNvPr id="76" name="Rectangle 75">
            <a:extLst>
              <a:ext uri="{FF2B5EF4-FFF2-40B4-BE49-F238E27FC236}">
                <a16:creationId xmlns:a16="http://schemas.microsoft.com/office/drawing/2014/main" id="{BA18CAC0-B46C-BC40-D3AE-BFA5F60472C3}"/>
              </a:ext>
            </a:extLst>
          </p:cNvPr>
          <p:cNvSpPr/>
          <p:nvPr/>
        </p:nvSpPr>
        <p:spPr>
          <a:xfrm>
            <a:off x="152669" y="1766264"/>
            <a:ext cx="4019919" cy="461665"/>
          </a:xfrm>
          <a:prstGeom prst="rect">
            <a:avLst/>
          </a:prstGeom>
          <a:gradFill>
            <a:gsLst>
              <a:gs pos="0">
                <a:schemeClr val="accent5"/>
              </a:gs>
              <a:gs pos="100000">
                <a:schemeClr val="accent4"/>
              </a:gs>
            </a:gsLst>
            <a:lin ang="0" scaled="0"/>
          </a:gradFill>
          <a:ln w="12700" cap="flat" cmpd="sng" algn="ctr">
            <a:noFill/>
            <a:prstDash val="solid"/>
            <a:miter lim="800000"/>
          </a:ln>
          <a:effectLst/>
        </p:spPr>
        <p:txBody>
          <a:bodyPr wrap="square" rtlCol="0" anchor="b">
            <a:spAutoFit/>
          </a:bodyPr>
          <a:lstStyle/>
          <a:p>
            <a:pPr algn="just"/>
            <a:r>
              <a:rPr lang="fr-FR" sz="1200" dirty="0">
                <a:solidFill>
                  <a:schemeClr val="bg1"/>
                </a:solidFill>
              </a:rPr>
              <a:t>Timestamp </a:t>
            </a:r>
            <a:r>
              <a:rPr lang="fr-FR" sz="1200" dirty="0" err="1">
                <a:solidFill>
                  <a:schemeClr val="bg1"/>
                </a:solidFill>
              </a:rPr>
              <a:t>generation</a:t>
            </a:r>
            <a:r>
              <a:rPr lang="fr-FR" sz="1200" dirty="0">
                <a:solidFill>
                  <a:schemeClr val="bg1"/>
                </a:solidFill>
              </a:rPr>
              <a:t> </a:t>
            </a:r>
            <a:r>
              <a:rPr lang="fr-FR" sz="1200" dirty="0" err="1">
                <a:solidFill>
                  <a:schemeClr val="bg1"/>
                </a:solidFill>
              </a:rPr>
              <a:t>based</a:t>
            </a:r>
            <a:r>
              <a:rPr lang="fr-FR" sz="1200" dirty="0">
                <a:solidFill>
                  <a:schemeClr val="bg1"/>
                </a:solidFill>
              </a:rPr>
              <a:t> on </a:t>
            </a:r>
            <a:r>
              <a:rPr lang="fr-FR" sz="1200" dirty="0" err="1">
                <a:solidFill>
                  <a:schemeClr val="bg1"/>
                </a:solidFill>
              </a:rPr>
              <a:t>frequency</a:t>
            </a:r>
            <a:r>
              <a:rPr lang="fr-FR" sz="1200" dirty="0">
                <a:solidFill>
                  <a:schemeClr val="bg1"/>
                </a:solidFill>
              </a:rPr>
              <a:t> </a:t>
            </a:r>
            <a:r>
              <a:rPr lang="fr-FR" sz="1200" dirty="0" err="1">
                <a:solidFill>
                  <a:schemeClr val="bg1"/>
                </a:solidFill>
              </a:rPr>
              <a:t>mixing</a:t>
            </a:r>
            <a:r>
              <a:rPr lang="fr-FR" sz="1200" dirty="0">
                <a:solidFill>
                  <a:schemeClr val="bg1"/>
                </a:solidFill>
              </a:rPr>
              <a:t> techniques: </a:t>
            </a:r>
            <a:r>
              <a:rPr lang="fr-FR" sz="1200" dirty="0" err="1">
                <a:solidFill>
                  <a:schemeClr val="bg1"/>
                </a:solidFill>
              </a:rPr>
              <a:t>Clock</a:t>
            </a:r>
            <a:r>
              <a:rPr lang="fr-FR" sz="1200" dirty="0">
                <a:solidFill>
                  <a:schemeClr val="bg1"/>
                </a:solidFill>
              </a:rPr>
              <a:t> phase </a:t>
            </a:r>
            <a:r>
              <a:rPr lang="fr-FR" sz="1200" dirty="0" err="1">
                <a:solidFill>
                  <a:schemeClr val="bg1"/>
                </a:solidFill>
              </a:rPr>
              <a:t>measurement</a:t>
            </a:r>
            <a:endParaRPr lang="fr-FR" sz="1200" dirty="0">
              <a:solidFill>
                <a:schemeClr val="bg1"/>
              </a:solidFill>
            </a:endParaRPr>
          </a:p>
        </p:txBody>
      </p:sp>
      <p:sp>
        <p:nvSpPr>
          <p:cNvPr id="77" name="Rectangle 76">
            <a:extLst>
              <a:ext uri="{FF2B5EF4-FFF2-40B4-BE49-F238E27FC236}">
                <a16:creationId xmlns:a16="http://schemas.microsoft.com/office/drawing/2014/main" id="{3913C538-E1FA-7CFF-B994-84307BEBCFB5}"/>
              </a:ext>
            </a:extLst>
          </p:cNvPr>
          <p:cNvSpPr/>
          <p:nvPr/>
        </p:nvSpPr>
        <p:spPr>
          <a:xfrm>
            <a:off x="203603" y="3841872"/>
            <a:ext cx="8467152" cy="461665"/>
          </a:xfrm>
          <a:prstGeom prst="rect">
            <a:avLst/>
          </a:prstGeom>
          <a:gradFill>
            <a:gsLst>
              <a:gs pos="0">
                <a:schemeClr val="accent5"/>
              </a:gs>
              <a:gs pos="100000">
                <a:schemeClr val="accent4"/>
              </a:gs>
            </a:gsLst>
            <a:lin ang="0" scaled="0"/>
          </a:gradFill>
          <a:ln w="12700" cap="flat" cmpd="sng" algn="ctr">
            <a:noFill/>
            <a:prstDash val="solid"/>
            <a:miter lim="800000"/>
          </a:ln>
          <a:effectLst/>
        </p:spPr>
        <p:txBody>
          <a:bodyPr wrap="square" rtlCol="0" anchor="b">
            <a:spAutoFit/>
          </a:bodyPr>
          <a:lstStyle/>
          <a:p>
            <a:pPr algn="just"/>
            <a:r>
              <a:rPr lang="fr-FR" sz="1200" dirty="0">
                <a:solidFill>
                  <a:schemeClr val="bg1"/>
                </a:solidFill>
              </a:rPr>
              <a:t>The timestamps are capable of </a:t>
            </a:r>
            <a:r>
              <a:rPr lang="fr-FR" sz="1200" dirty="0" err="1">
                <a:solidFill>
                  <a:schemeClr val="bg1"/>
                </a:solidFill>
              </a:rPr>
              <a:t>measuring</a:t>
            </a:r>
            <a:r>
              <a:rPr lang="fr-FR" sz="1200" dirty="0">
                <a:solidFill>
                  <a:schemeClr val="bg1"/>
                </a:solidFill>
              </a:rPr>
              <a:t> time </a:t>
            </a:r>
            <a:r>
              <a:rPr lang="fr-FR" sz="1200" dirty="0" err="1">
                <a:solidFill>
                  <a:schemeClr val="bg1"/>
                </a:solidFill>
              </a:rPr>
              <a:t>difference</a:t>
            </a:r>
            <a:r>
              <a:rPr lang="fr-FR" sz="1200" dirty="0">
                <a:solidFill>
                  <a:schemeClr val="bg1"/>
                </a:solidFill>
              </a:rPr>
              <a:t> and phases of </a:t>
            </a:r>
            <a:r>
              <a:rPr lang="fr-FR" sz="1200" dirty="0" err="1">
                <a:solidFill>
                  <a:schemeClr val="bg1"/>
                </a:solidFill>
              </a:rPr>
              <a:t>two</a:t>
            </a:r>
            <a:r>
              <a:rPr lang="fr-FR" sz="1200" dirty="0">
                <a:solidFill>
                  <a:schemeClr val="bg1"/>
                </a:solidFill>
              </a:rPr>
              <a:t> digital </a:t>
            </a:r>
            <a:r>
              <a:rPr lang="fr-FR" sz="1200" dirty="0" err="1">
                <a:solidFill>
                  <a:schemeClr val="bg1"/>
                </a:solidFill>
              </a:rPr>
              <a:t>clock</a:t>
            </a:r>
            <a:r>
              <a:rPr lang="fr-FR" sz="1200" dirty="0">
                <a:solidFill>
                  <a:schemeClr val="bg1"/>
                </a:solidFill>
              </a:rPr>
              <a:t> </a:t>
            </a:r>
            <a:r>
              <a:rPr lang="fr-FR" sz="1200" dirty="0" err="1">
                <a:solidFill>
                  <a:schemeClr val="bg1"/>
                </a:solidFill>
              </a:rPr>
              <a:t>signals</a:t>
            </a:r>
            <a:r>
              <a:rPr lang="fr-FR" sz="1200" dirty="0">
                <a:solidFill>
                  <a:schemeClr val="bg1"/>
                </a:solidFill>
              </a:rPr>
              <a:t> </a:t>
            </a:r>
            <a:r>
              <a:rPr lang="fr-FR" sz="1200" dirty="0" err="1">
                <a:solidFill>
                  <a:schemeClr val="bg1"/>
                </a:solidFill>
              </a:rPr>
              <a:t>with</a:t>
            </a:r>
            <a:r>
              <a:rPr lang="fr-FR" sz="1200" dirty="0">
                <a:solidFill>
                  <a:schemeClr val="bg1"/>
                </a:solidFill>
              </a:rPr>
              <a:t> </a:t>
            </a:r>
            <a:r>
              <a:rPr lang="fr-FR" sz="1200" dirty="0" err="1">
                <a:solidFill>
                  <a:schemeClr val="bg1"/>
                </a:solidFill>
              </a:rPr>
              <a:t>very</a:t>
            </a:r>
            <a:r>
              <a:rPr lang="fr-FR" sz="1200" dirty="0">
                <a:solidFill>
                  <a:schemeClr val="bg1"/>
                </a:solidFill>
              </a:rPr>
              <a:t> fine </a:t>
            </a:r>
            <a:r>
              <a:rPr lang="fr-FR" sz="1200" dirty="0" err="1">
                <a:solidFill>
                  <a:schemeClr val="bg1"/>
                </a:solidFill>
              </a:rPr>
              <a:t>resolution</a:t>
            </a:r>
            <a:r>
              <a:rPr lang="fr-FR" sz="1200" dirty="0">
                <a:solidFill>
                  <a:schemeClr val="bg1"/>
                </a:solidFill>
              </a:rPr>
              <a:t> (</a:t>
            </a:r>
            <a:r>
              <a:rPr lang="fr-FR" sz="1200" dirty="0" err="1">
                <a:solidFill>
                  <a:schemeClr val="bg1"/>
                </a:solidFill>
              </a:rPr>
              <a:t>sub-picosecond</a:t>
            </a:r>
            <a:r>
              <a:rPr lang="fr-FR" sz="1200" dirty="0">
                <a:solidFill>
                  <a:schemeClr val="bg1"/>
                </a:solidFill>
              </a:rPr>
              <a:t>) and </a:t>
            </a:r>
            <a:r>
              <a:rPr lang="fr-FR" sz="1200" dirty="0" err="1">
                <a:solidFill>
                  <a:schemeClr val="bg1"/>
                </a:solidFill>
              </a:rPr>
              <a:t>they</a:t>
            </a:r>
            <a:r>
              <a:rPr lang="fr-FR" sz="1200" dirty="0">
                <a:solidFill>
                  <a:schemeClr val="bg1"/>
                </a:solidFill>
              </a:rPr>
              <a:t> are </a:t>
            </a:r>
            <a:r>
              <a:rPr lang="fr-FR" sz="1200" dirty="0" err="1">
                <a:solidFill>
                  <a:schemeClr val="bg1"/>
                </a:solidFill>
              </a:rPr>
              <a:t>used</a:t>
            </a:r>
            <a:r>
              <a:rPr lang="fr-FR" sz="1200" dirty="0">
                <a:solidFill>
                  <a:schemeClr val="bg1"/>
                </a:solidFill>
              </a:rPr>
              <a:t> to </a:t>
            </a:r>
            <a:r>
              <a:rPr lang="fr-FR" sz="1200" dirty="0" err="1">
                <a:solidFill>
                  <a:schemeClr val="bg1"/>
                </a:solidFill>
              </a:rPr>
              <a:t>adjust</a:t>
            </a:r>
            <a:r>
              <a:rPr lang="fr-FR" sz="1200" dirty="0">
                <a:solidFill>
                  <a:schemeClr val="bg1"/>
                </a:solidFill>
              </a:rPr>
              <a:t> the </a:t>
            </a:r>
            <a:r>
              <a:rPr lang="fr-FR" sz="1200" dirty="0" err="1">
                <a:solidFill>
                  <a:schemeClr val="bg1"/>
                </a:solidFill>
              </a:rPr>
              <a:t>received</a:t>
            </a:r>
            <a:r>
              <a:rPr lang="fr-FR" sz="1200" dirty="0">
                <a:solidFill>
                  <a:schemeClr val="bg1"/>
                </a:solidFill>
              </a:rPr>
              <a:t> and </a:t>
            </a:r>
            <a:r>
              <a:rPr lang="fr-FR" sz="1200" dirty="0" err="1">
                <a:solidFill>
                  <a:schemeClr val="bg1"/>
                </a:solidFill>
              </a:rPr>
              <a:t>generated</a:t>
            </a:r>
            <a:r>
              <a:rPr lang="fr-FR" sz="1200" dirty="0">
                <a:solidFill>
                  <a:schemeClr val="bg1"/>
                </a:solidFill>
              </a:rPr>
              <a:t> </a:t>
            </a:r>
            <a:r>
              <a:rPr lang="fr-FR" sz="1200" dirty="0" err="1">
                <a:solidFill>
                  <a:schemeClr val="bg1"/>
                </a:solidFill>
              </a:rPr>
              <a:t>clock</a:t>
            </a:r>
            <a:r>
              <a:rPr lang="fr-FR" sz="1200" dirty="0">
                <a:solidFill>
                  <a:schemeClr val="bg1"/>
                </a:solidFill>
              </a:rPr>
              <a:t> offset</a:t>
            </a:r>
          </a:p>
        </p:txBody>
      </p:sp>
      <p:sp>
        <p:nvSpPr>
          <p:cNvPr id="78" name="Footer Placeholder 77">
            <a:extLst>
              <a:ext uri="{FF2B5EF4-FFF2-40B4-BE49-F238E27FC236}">
                <a16:creationId xmlns:a16="http://schemas.microsoft.com/office/drawing/2014/main" id="{2C81FB67-FC93-2AF4-9A09-6E156004BA3F}"/>
              </a:ext>
            </a:extLst>
          </p:cNvPr>
          <p:cNvSpPr>
            <a:spLocks noGrp="1"/>
          </p:cNvSpPr>
          <p:nvPr>
            <p:ph type="ftr" sz="quarter" idx="3"/>
          </p:nvPr>
        </p:nvSpPr>
        <p:spPr/>
        <p:txBody>
          <a:bodyPr/>
          <a:lstStyle/>
          <a:p>
            <a:r>
              <a:rPr lang="en-US"/>
              <a:t>Application Engineering / SED Spain / 14/03/2023</a:t>
            </a:r>
            <a:endParaRPr lang="fr-FR" dirty="0"/>
          </a:p>
        </p:txBody>
      </p:sp>
    </p:spTree>
    <p:extLst>
      <p:ext uri="{BB962C8B-B14F-4D97-AF65-F5344CB8AC3E}">
        <p14:creationId xmlns:p14="http://schemas.microsoft.com/office/powerpoint/2010/main" val="3195037871"/>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32A2AAC-0822-BC5B-5CED-E8A9821D272F}"/>
              </a:ext>
            </a:extLst>
          </p:cNvPr>
          <p:cNvSpPr>
            <a:spLocks noGrp="1"/>
          </p:cNvSpPr>
          <p:nvPr>
            <p:ph type="body" sz="quarter" idx="11"/>
          </p:nvPr>
        </p:nvSpPr>
        <p:spPr/>
        <p:txBody>
          <a:bodyPr/>
          <a:lstStyle/>
          <a:p>
            <a:pPr marL="0" indent="0" algn="just">
              <a:buNone/>
            </a:pPr>
            <a:r>
              <a:rPr lang="en-US" dirty="0"/>
              <a:t>White Rabbit uses the information collected by the exchange of timestamped packets for correcting the constant offset between nodes</a:t>
            </a:r>
          </a:p>
        </p:txBody>
      </p:sp>
      <p:sp>
        <p:nvSpPr>
          <p:cNvPr id="3" name="Title 2">
            <a:extLst>
              <a:ext uri="{FF2B5EF4-FFF2-40B4-BE49-F238E27FC236}">
                <a16:creationId xmlns:a16="http://schemas.microsoft.com/office/drawing/2014/main" id="{29C60C8C-7E7C-41D5-D2FC-F40334C9D8D7}"/>
              </a:ext>
            </a:extLst>
          </p:cNvPr>
          <p:cNvSpPr>
            <a:spLocks noGrp="1"/>
          </p:cNvSpPr>
          <p:nvPr>
            <p:ph type="title"/>
          </p:nvPr>
        </p:nvSpPr>
        <p:spPr/>
        <p:txBody>
          <a:bodyPr/>
          <a:lstStyle/>
          <a:p>
            <a:r>
              <a:rPr lang="en-US" dirty="0"/>
              <a:t>Time transfer: WR-PTP</a:t>
            </a:r>
          </a:p>
        </p:txBody>
      </p:sp>
      <p:sp>
        <p:nvSpPr>
          <p:cNvPr id="4" name="Footer Placeholder 3">
            <a:extLst>
              <a:ext uri="{FF2B5EF4-FFF2-40B4-BE49-F238E27FC236}">
                <a16:creationId xmlns:a16="http://schemas.microsoft.com/office/drawing/2014/main" id="{A99DB92B-3811-3FD7-BDC0-0FF9DB50811A}"/>
              </a:ext>
            </a:extLst>
          </p:cNvPr>
          <p:cNvSpPr>
            <a:spLocks noGrp="1"/>
          </p:cNvSpPr>
          <p:nvPr>
            <p:ph type="ftr" sz="quarter" idx="3"/>
          </p:nvPr>
        </p:nvSpPr>
        <p:spPr/>
        <p:txBody>
          <a:bodyPr/>
          <a:lstStyle/>
          <a:p>
            <a:r>
              <a:rPr lang="en-US"/>
              <a:t>Application Engineering / SED Spain / 14/03/2023</a:t>
            </a:r>
            <a:endParaRPr lang="fr-FR" dirty="0"/>
          </a:p>
        </p:txBody>
      </p:sp>
      <p:pic>
        <p:nvPicPr>
          <p:cNvPr id="7" name="Google Shape;469;gcb64a48e70_0_171" descr="Captura de pantalla 2017-01-11 a las 18.12.15.png">
            <a:extLst>
              <a:ext uri="{FF2B5EF4-FFF2-40B4-BE49-F238E27FC236}">
                <a16:creationId xmlns:a16="http://schemas.microsoft.com/office/drawing/2014/main" id="{ECB0DD54-24AC-E0A4-8DFF-83CB96966571}"/>
              </a:ext>
            </a:extLst>
          </p:cNvPr>
          <p:cNvPicPr preferRelativeResize="0"/>
          <p:nvPr/>
        </p:nvPicPr>
        <p:blipFill rotWithShape="1">
          <a:blip r:embed="rId2">
            <a:alphaModFix/>
          </a:blip>
          <a:srcRect b="1555"/>
          <a:stretch/>
        </p:blipFill>
        <p:spPr>
          <a:xfrm>
            <a:off x="5060576" y="850431"/>
            <a:ext cx="3678861" cy="3696991"/>
          </a:xfrm>
          <a:prstGeom prst="rect">
            <a:avLst/>
          </a:prstGeom>
          <a:noFill/>
          <a:ln>
            <a:noFill/>
          </a:ln>
        </p:spPr>
      </p:pic>
      <p:pic>
        <p:nvPicPr>
          <p:cNvPr id="8" name="Google Shape;466;gcb64a48e70_0_171">
            <a:extLst>
              <a:ext uri="{FF2B5EF4-FFF2-40B4-BE49-F238E27FC236}">
                <a16:creationId xmlns:a16="http://schemas.microsoft.com/office/drawing/2014/main" id="{7DE96F72-EB05-C1A3-B92E-FD0E84A8A9B2}"/>
              </a:ext>
            </a:extLst>
          </p:cNvPr>
          <p:cNvPicPr preferRelativeResize="0"/>
          <p:nvPr/>
        </p:nvPicPr>
        <p:blipFill rotWithShape="1">
          <a:blip r:embed="rId3">
            <a:alphaModFix/>
          </a:blip>
          <a:srcRect/>
          <a:stretch/>
        </p:blipFill>
        <p:spPr>
          <a:xfrm>
            <a:off x="742344" y="2103606"/>
            <a:ext cx="2932315" cy="1598535"/>
          </a:xfrm>
          <a:prstGeom prst="rect">
            <a:avLst/>
          </a:prstGeom>
          <a:noFill/>
          <a:ln>
            <a:noFill/>
          </a:ln>
        </p:spPr>
      </p:pic>
      <p:sp>
        <p:nvSpPr>
          <p:cNvPr id="9" name="Rectangle 8">
            <a:extLst>
              <a:ext uri="{FF2B5EF4-FFF2-40B4-BE49-F238E27FC236}">
                <a16:creationId xmlns:a16="http://schemas.microsoft.com/office/drawing/2014/main" id="{A6DF3212-1A9F-1D3E-0234-13D737912326}"/>
              </a:ext>
            </a:extLst>
          </p:cNvPr>
          <p:cNvSpPr/>
          <p:nvPr/>
        </p:nvSpPr>
        <p:spPr>
          <a:xfrm>
            <a:off x="404563" y="4085758"/>
            <a:ext cx="4102480" cy="461665"/>
          </a:xfrm>
          <a:prstGeom prst="rect">
            <a:avLst/>
          </a:prstGeom>
          <a:gradFill>
            <a:gsLst>
              <a:gs pos="0">
                <a:schemeClr val="accent5"/>
              </a:gs>
              <a:gs pos="100000">
                <a:schemeClr val="accent4"/>
              </a:gs>
            </a:gsLst>
            <a:lin ang="0" scaled="0"/>
          </a:gradFill>
          <a:ln w="12700" cap="flat" cmpd="sng" algn="ctr">
            <a:noFill/>
            <a:prstDash val="solid"/>
            <a:miter lim="800000"/>
          </a:ln>
          <a:effectLst/>
        </p:spPr>
        <p:txBody>
          <a:bodyPr wrap="square" rtlCol="0" anchor="b">
            <a:spAutoFit/>
          </a:bodyPr>
          <a:lstStyle/>
          <a:p>
            <a:pPr algn="just"/>
            <a:r>
              <a:rPr lang="fr-FR" sz="1200" dirty="0">
                <a:solidFill>
                  <a:schemeClr val="bg1"/>
                </a:solidFill>
              </a:rPr>
              <a:t>The information </a:t>
            </a:r>
            <a:r>
              <a:rPr lang="fr-FR" sz="1200" dirty="0" err="1">
                <a:solidFill>
                  <a:schemeClr val="bg1"/>
                </a:solidFill>
              </a:rPr>
              <a:t>from</a:t>
            </a:r>
            <a:r>
              <a:rPr lang="fr-FR" sz="1200" dirty="0">
                <a:solidFill>
                  <a:schemeClr val="bg1"/>
                </a:solidFill>
              </a:rPr>
              <a:t> the calibration </a:t>
            </a:r>
            <a:r>
              <a:rPr lang="fr-FR" sz="1200" dirty="0" err="1">
                <a:solidFill>
                  <a:schemeClr val="bg1"/>
                </a:solidFill>
              </a:rPr>
              <a:t>is</a:t>
            </a:r>
            <a:r>
              <a:rPr lang="fr-FR" sz="1200" dirty="0">
                <a:solidFill>
                  <a:schemeClr val="bg1"/>
                </a:solidFill>
              </a:rPr>
              <a:t> </a:t>
            </a:r>
            <a:r>
              <a:rPr lang="fr-FR" sz="1200" dirty="0" err="1">
                <a:solidFill>
                  <a:schemeClr val="bg1"/>
                </a:solidFill>
              </a:rPr>
              <a:t>also</a:t>
            </a:r>
            <a:r>
              <a:rPr lang="fr-FR" sz="1200" dirty="0">
                <a:solidFill>
                  <a:schemeClr val="bg1"/>
                </a:solidFill>
              </a:rPr>
              <a:t> important for </a:t>
            </a:r>
            <a:r>
              <a:rPr lang="fr-FR" sz="1200" dirty="0" err="1">
                <a:solidFill>
                  <a:schemeClr val="bg1"/>
                </a:solidFill>
              </a:rPr>
              <a:t>compensating</a:t>
            </a:r>
            <a:r>
              <a:rPr lang="fr-FR" sz="1200" dirty="0">
                <a:solidFill>
                  <a:schemeClr val="bg1"/>
                </a:solidFill>
              </a:rPr>
              <a:t> the </a:t>
            </a:r>
            <a:r>
              <a:rPr lang="fr-FR" sz="1200" dirty="0" err="1">
                <a:solidFill>
                  <a:schemeClr val="bg1"/>
                </a:solidFill>
              </a:rPr>
              <a:t>static</a:t>
            </a:r>
            <a:r>
              <a:rPr lang="fr-FR" sz="1200" dirty="0">
                <a:solidFill>
                  <a:schemeClr val="bg1"/>
                </a:solidFill>
              </a:rPr>
              <a:t> offset </a:t>
            </a:r>
            <a:r>
              <a:rPr lang="fr-FR" sz="1200" dirty="0" err="1">
                <a:solidFill>
                  <a:schemeClr val="bg1"/>
                </a:solidFill>
              </a:rPr>
              <a:t>between</a:t>
            </a:r>
            <a:r>
              <a:rPr lang="fr-FR" sz="1200" dirty="0">
                <a:solidFill>
                  <a:schemeClr val="bg1"/>
                </a:solidFill>
              </a:rPr>
              <a:t> </a:t>
            </a:r>
            <a:r>
              <a:rPr lang="fr-FR" sz="1200" dirty="0" err="1">
                <a:solidFill>
                  <a:schemeClr val="bg1"/>
                </a:solidFill>
              </a:rPr>
              <a:t>nodes</a:t>
            </a:r>
            <a:endParaRPr lang="fr-FR" sz="1200" dirty="0">
              <a:solidFill>
                <a:schemeClr val="bg1"/>
              </a:solidFill>
            </a:endParaRPr>
          </a:p>
        </p:txBody>
      </p:sp>
    </p:spTree>
    <p:extLst>
      <p:ext uri="{BB962C8B-B14F-4D97-AF65-F5344CB8AC3E}">
        <p14:creationId xmlns:p14="http://schemas.microsoft.com/office/powerpoint/2010/main" val="4186035010"/>
      </p:ext>
    </p:extLst>
  </p:cSld>
  <p:clrMapOvr>
    <a:masterClrMapping/>
  </p:clrMapOvr>
  <p:transition>
    <p:fade/>
  </p:transition>
</p:sld>
</file>

<file path=ppt/theme/theme1.xml><?xml version="1.0" encoding="utf-8"?>
<a:theme xmlns:a="http://schemas.openxmlformats.org/drawingml/2006/main" name="CORPORATE">
  <a:themeElements>
    <a:clrScheme name="Corporate">
      <a:dk1>
        <a:srgbClr val="070E1D"/>
      </a:dk1>
      <a:lt1>
        <a:srgbClr val="FFFFFF"/>
      </a:lt1>
      <a:dk2>
        <a:srgbClr val="474E67"/>
      </a:dk2>
      <a:lt2>
        <a:srgbClr val="7D7B8D"/>
      </a:lt2>
      <a:accent1>
        <a:srgbClr val="3B87CC"/>
      </a:accent1>
      <a:accent2>
        <a:srgbClr val="112753"/>
      </a:accent2>
      <a:accent3>
        <a:srgbClr val="EFF1F6"/>
      </a:accent3>
      <a:accent4>
        <a:srgbClr val="112753"/>
      </a:accent4>
      <a:accent5>
        <a:srgbClr val="3B87CC"/>
      </a:accent5>
      <a:accent6>
        <a:srgbClr val="000000"/>
      </a:accent6>
      <a:hlink>
        <a:srgbClr val="1265A2"/>
      </a:hlink>
      <a:folHlink>
        <a:srgbClr val="452BA2"/>
      </a:folHlink>
    </a:clrScheme>
    <a:fontScheme name="Personnalisé 1">
      <a:majorFont>
        <a:latin typeface="Segoe UI Black"/>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PINK">
  <a:themeElements>
    <a:clrScheme name="Pink">
      <a:dk1>
        <a:srgbClr val="070E1D"/>
      </a:dk1>
      <a:lt1>
        <a:srgbClr val="FFFFFF"/>
      </a:lt1>
      <a:dk2>
        <a:srgbClr val="474E67"/>
      </a:dk2>
      <a:lt2>
        <a:srgbClr val="7D7B8D"/>
      </a:lt2>
      <a:accent1>
        <a:srgbClr val="3B87CC"/>
      </a:accent1>
      <a:accent2>
        <a:srgbClr val="112753"/>
      </a:accent2>
      <a:accent3>
        <a:srgbClr val="EFF1F6"/>
      </a:accent3>
      <a:accent4>
        <a:srgbClr val="C31E4B"/>
      </a:accent4>
      <a:accent5>
        <a:srgbClr val="EB3986"/>
      </a:accent5>
      <a:accent6>
        <a:srgbClr val="000000"/>
      </a:accent6>
      <a:hlink>
        <a:srgbClr val="1265A2"/>
      </a:hlink>
      <a:folHlink>
        <a:srgbClr val="452BA2"/>
      </a:folHlink>
    </a:clrScheme>
    <a:fontScheme name="Personnalisé 1">
      <a:majorFont>
        <a:latin typeface="Segoe UI Black"/>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ORANGE">
  <a:themeElements>
    <a:clrScheme name="Personnalisé 2">
      <a:dk1>
        <a:srgbClr val="070E1D"/>
      </a:dk1>
      <a:lt1>
        <a:srgbClr val="FFFFFF"/>
      </a:lt1>
      <a:dk2>
        <a:srgbClr val="474E67"/>
      </a:dk2>
      <a:lt2>
        <a:srgbClr val="7D7B8D"/>
      </a:lt2>
      <a:accent1>
        <a:srgbClr val="3B87CC"/>
      </a:accent1>
      <a:accent2>
        <a:srgbClr val="112753"/>
      </a:accent2>
      <a:accent3>
        <a:srgbClr val="EFF1F6"/>
      </a:accent3>
      <a:accent4>
        <a:srgbClr val="FF7800"/>
      </a:accent4>
      <a:accent5>
        <a:srgbClr val="FFB600"/>
      </a:accent5>
      <a:accent6>
        <a:srgbClr val="000000"/>
      </a:accent6>
      <a:hlink>
        <a:srgbClr val="1265A2"/>
      </a:hlink>
      <a:folHlink>
        <a:srgbClr val="452BA2"/>
      </a:folHlink>
    </a:clrScheme>
    <a:fontScheme name="Personnalisé 1">
      <a:majorFont>
        <a:latin typeface="Segoe UI Black"/>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4.xml><?xml version="1.0" encoding="utf-8"?>
<a:theme xmlns:a="http://schemas.openxmlformats.org/drawingml/2006/main" name="GREEN">
  <a:themeElements>
    <a:clrScheme name="Personnalisé 4">
      <a:dk1>
        <a:srgbClr val="070E1D"/>
      </a:dk1>
      <a:lt1>
        <a:srgbClr val="FFFFFF"/>
      </a:lt1>
      <a:dk2>
        <a:srgbClr val="474E67"/>
      </a:dk2>
      <a:lt2>
        <a:srgbClr val="7D7B8D"/>
      </a:lt2>
      <a:accent1>
        <a:srgbClr val="3B87CC"/>
      </a:accent1>
      <a:accent2>
        <a:srgbClr val="112753"/>
      </a:accent2>
      <a:accent3>
        <a:srgbClr val="EFF1F6"/>
      </a:accent3>
      <a:accent4>
        <a:srgbClr val="00491E"/>
      </a:accent4>
      <a:accent5>
        <a:srgbClr val="2CC84D"/>
      </a:accent5>
      <a:accent6>
        <a:srgbClr val="000000"/>
      </a:accent6>
      <a:hlink>
        <a:srgbClr val="1265A2"/>
      </a:hlink>
      <a:folHlink>
        <a:srgbClr val="452BA2"/>
      </a:folHlink>
    </a:clrScheme>
    <a:fontScheme name="Personnalisé 1">
      <a:majorFont>
        <a:latin typeface="Segoe UI Black"/>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5.xml><?xml version="1.0" encoding="utf-8"?>
<a:theme xmlns:a="http://schemas.openxmlformats.org/drawingml/2006/main" name="LIGHT BLUE">
  <a:themeElements>
    <a:clrScheme name="Personnalisé 6">
      <a:dk1>
        <a:srgbClr val="070E1D"/>
      </a:dk1>
      <a:lt1>
        <a:srgbClr val="FFFFFF"/>
      </a:lt1>
      <a:dk2>
        <a:srgbClr val="474E67"/>
      </a:dk2>
      <a:lt2>
        <a:srgbClr val="7D7B8D"/>
      </a:lt2>
      <a:accent1>
        <a:srgbClr val="3B87CC"/>
      </a:accent1>
      <a:accent2>
        <a:srgbClr val="112753"/>
      </a:accent2>
      <a:accent3>
        <a:srgbClr val="EFF1F6"/>
      </a:accent3>
      <a:accent4>
        <a:srgbClr val="2C4D59"/>
      </a:accent4>
      <a:accent5>
        <a:srgbClr val="15D0CB"/>
      </a:accent5>
      <a:accent6>
        <a:srgbClr val="000000"/>
      </a:accent6>
      <a:hlink>
        <a:srgbClr val="1265A2"/>
      </a:hlink>
      <a:folHlink>
        <a:srgbClr val="452BA2"/>
      </a:folHlink>
    </a:clrScheme>
    <a:fontScheme name="Personnalisé 1">
      <a:majorFont>
        <a:latin typeface="Segoe UI Black"/>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6.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64026</TotalTime>
  <Words>2332</Words>
  <Application>Microsoft Office PowerPoint</Application>
  <PresentationFormat>Custom</PresentationFormat>
  <Paragraphs>327</Paragraphs>
  <Slides>37</Slides>
  <Notes>0</Notes>
  <HiddenSlides>0</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37</vt:i4>
      </vt:variant>
    </vt:vector>
  </HeadingPairs>
  <TitlesOfParts>
    <vt:vector size="51" baseType="lpstr">
      <vt:lpstr>Arial</vt:lpstr>
      <vt:lpstr>Barlow SemiCondensed</vt:lpstr>
      <vt:lpstr>Calibri</vt:lpstr>
      <vt:lpstr>Cambria Math</vt:lpstr>
      <vt:lpstr>Microsoft Sans Serif</vt:lpstr>
      <vt:lpstr>Roboto</vt:lpstr>
      <vt:lpstr>Segoe UI</vt:lpstr>
      <vt:lpstr>Segoe UI Black</vt:lpstr>
      <vt:lpstr>Wingdings</vt:lpstr>
      <vt:lpstr>CORPORATE</vt:lpstr>
      <vt:lpstr>PINK</vt:lpstr>
      <vt:lpstr>ORANGE</vt:lpstr>
      <vt:lpstr>GREEN</vt:lpstr>
      <vt:lpstr>LIGHT BLUE</vt:lpstr>
      <vt:lpstr>PowerPoint Presentation</vt:lpstr>
      <vt:lpstr>PowerPoint Presentation</vt:lpstr>
      <vt:lpstr>Agenda</vt:lpstr>
      <vt:lpstr>PowerPoint Presentation</vt:lpstr>
      <vt:lpstr>Introduction</vt:lpstr>
      <vt:lpstr>White Rabbit goals</vt:lpstr>
      <vt:lpstr>WR basic hierarchy: GM, BC &amp; Slaves</vt:lpstr>
      <vt:lpstr>Synchronization: L1 syntonization &amp; PTP (IEEE-1588v2)</vt:lpstr>
      <vt:lpstr>Time transfer: WR-PTP</vt:lpstr>
      <vt:lpstr>WR vs PTP accuracy</vt:lpstr>
      <vt:lpstr>Pre-calibration</vt:lpstr>
      <vt:lpstr>Pre-calibration</vt:lpstr>
      <vt:lpstr>WR vs other technologies</vt:lpstr>
      <vt:lpstr>PowerPoint Presentation</vt:lpstr>
      <vt:lpstr>High accuracy solution ecosystem</vt:lpstr>
      <vt:lpstr>Our focus: WRZ family</vt:lpstr>
      <vt:lpstr>WR devices roles</vt:lpstr>
      <vt:lpstr>WR Time multiport Z16</vt:lpstr>
      <vt:lpstr>WR-ZEN TP-FL</vt:lpstr>
      <vt:lpstr>WR-ZEN TP-32BNC</vt:lpstr>
      <vt:lpstr>WR open switch Low Phase Noise (WRS-LJ)</vt:lpstr>
      <vt:lpstr>White Rabbit Lite Embedded Node </vt:lpstr>
      <vt:lpstr>HATI/HARTI IP core for FPGAs</vt:lpstr>
      <vt:lpstr>PowerPoint Presentation</vt:lpstr>
      <vt:lpstr>Management tools</vt:lpstr>
      <vt:lpstr>PowerPoint Presentation</vt:lpstr>
      <vt:lpstr>Network resiliency  </vt:lpstr>
      <vt:lpstr>Radio over Ethernet for ADG</vt:lpstr>
      <vt:lpstr>Multistatic radar solution</vt:lpstr>
      <vt:lpstr>Phased array antenna </vt:lpstr>
      <vt:lpstr>Naval applications</vt:lpstr>
      <vt:lpstr>Frequency distribution (Nokia)</vt:lpstr>
      <vt:lpstr>WR over dedicated fiber VS WR over shared fiber</vt:lpstr>
      <vt:lpstr>PowerPoint Presentation</vt:lpstr>
      <vt:lpstr>WR FAQ</vt:lpstr>
      <vt:lpstr>Best practices</vt:lpstr>
      <vt:lpstr>PowerPoint Presentation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pagecran</dc:creator>
  <cp:lastModifiedBy>Daniel Fidalgo</cp:lastModifiedBy>
  <cp:revision>2128</cp:revision>
  <dcterms:created xsi:type="dcterms:W3CDTF">2013-03-06T15:31:41Z</dcterms:created>
  <dcterms:modified xsi:type="dcterms:W3CDTF">2023-03-17T09:06:40Z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usGUID">
    <vt:lpwstr>bb961bf9-d2c3-49f3-b774-0a74abb297cd</vt:lpwstr>
  </property>
  <property fmtid="{D5CDD505-2E9C-101B-9397-08002B2CF9AE}" pid="3" name="Confidentiality">
    <vt:lpwstr>C1</vt:lpwstr>
  </property>
  <property fmtid="{D5CDD505-2E9C-101B-9397-08002B2CF9AE}" pid="4" name="NationalSecret">
    <vt:lpwstr>NONS</vt:lpwstr>
  </property>
  <property fmtid="{D5CDD505-2E9C-101B-9397-08002B2CF9AE}" pid="5" name="ExportControl">
    <vt:lpwstr/>
  </property>
</Properties>
</file>