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840" r:id="rId5"/>
    <p:sldId id="996" r:id="rId6"/>
    <p:sldId id="6566" r:id="rId7"/>
    <p:sldId id="6077" r:id="rId8"/>
    <p:sldId id="6417" r:id="rId9"/>
    <p:sldId id="6404" r:id="rId10"/>
    <p:sldId id="6409" r:id="rId11"/>
    <p:sldId id="1027" r:id="rId12"/>
    <p:sldId id="260" r:id="rId13"/>
    <p:sldId id="274" r:id="rId14"/>
    <p:sldId id="999" r:id="rId15"/>
    <p:sldId id="1073" r:id="rId16"/>
    <p:sldId id="1038" r:id="rId17"/>
    <p:sldId id="1061" r:id="rId18"/>
    <p:sldId id="1048" r:id="rId19"/>
    <p:sldId id="6569" r:id="rId20"/>
    <p:sldId id="1053" r:id="rId21"/>
    <p:sldId id="371" r:id="rId22"/>
    <p:sldId id="6515" r:id="rId23"/>
    <p:sldId id="6570" r:id="rId24"/>
    <p:sldId id="6440" r:id="rId25"/>
    <p:sldId id="6544" r:id="rId26"/>
    <p:sldId id="257" r:id="rId27"/>
    <p:sldId id="421"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632DEF-4EAD-4456-9977-0A68679F9281}" v="52" dt="2023-06-05T08:20:06.3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59" d="100"/>
          <a:sy n="159" d="100"/>
        </p:scale>
        <p:origin x="38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mance Baudry" userId="5c7de0bd-5242-4a78-b6e0-8737831bb2f8" providerId="ADAL" clId="{BF15B026-6F1D-48F0-AD89-C55F3E965301}"/>
    <pc:docChg chg="undo custSel addSld modSld">
      <pc:chgData name="Hermance Baudry" userId="5c7de0bd-5242-4a78-b6e0-8737831bb2f8" providerId="ADAL" clId="{BF15B026-6F1D-48F0-AD89-C55F3E965301}" dt="2023-05-30T15:26:22.463" v="624" actId="20577"/>
      <pc:docMkLst>
        <pc:docMk/>
      </pc:docMkLst>
      <pc:sldChg chg="addSp delSp modSp add mod modShow">
        <pc:chgData name="Hermance Baudry" userId="5c7de0bd-5242-4a78-b6e0-8737831bb2f8" providerId="ADAL" clId="{BF15B026-6F1D-48F0-AD89-C55F3E965301}" dt="2023-05-23T11:34:18.216" v="526" actId="14100"/>
        <pc:sldMkLst>
          <pc:docMk/>
          <pc:sldMk cId="1305137462" sldId="257"/>
        </pc:sldMkLst>
        <pc:spChg chg="mod">
          <ac:chgData name="Hermance Baudry" userId="5c7de0bd-5242-4a78-b6e0-8737831bb2f8" providerId="ADAL" clId="{BF15B026-6F1D-48F0-AD89-C55F3E965301}" dt="2023-05-23T10:02:54.696" v="368" actId="20577"/>
          <ac:spMkLst>
            <pc:docMk/>
            <pc:sldMk cId="1305137462" sldId="257"/>
            <ac:spMk id="2" creationId="{00000000-0000-0000-0000-000000000000}"/>
          </ac:spMkLst>
        </pc:spChg>
        <pc:spChg chg="mod">
          <ac:chgData name="Hermance Baudry" userId="5c7de0bd-5242-4a78-b6e0-8737831bb2f8" providerId="ADAL" clId="{BF15B026-6F1D-48F0-AD89-C55F3E965301}" dt="2023-05-23T10:08:00.391" v="429" actId="20577"/>
          <ac:spMkLst>
            <pc:docMk/>
            <pc:sldMk cId="1305137462" sldId="257"/>
            <ac:spMk id="3" creationId="{D36270BD-E784-4FC8-AB89-8155BAE2E0A8}"/>
          </ac:spMkLst>
        </pc:spChg>
        <pc:spChg chg="add mod ord">
          <ac:chgData name="Hermance Baudry" userId="5c7de0bd-5242-4a78-b6e0-8737831bb2f8" providerId="ADAL" clId="{BF15B026-6F1D-48F0-AD89-C55F3E965301}" dt="2023-05-23T10:06:35.171" v="403" actId="14100"/>
          <ac:spMkLst>
            <pc:docMk/>
            <pc:sldMk cId="1305137462" sldId="257"/>
            <ac:spMk id="12" creationId="{67AA836C-64DC-FEC9-49BE-98BB2A32BF1C}"/>
          </ac:spMkLst>
        </pc:spChg>
        <pc:spChg chg="mod">
          <ac:chgData name="Hermance Baudry" userId="5c7de0bd-5242-4a78-b6e0-8737831bb2f8" providerId="ADAL" clId="{BF15B026-6F1D-48F0-AD89-C55F3E965301}" dt="2023-05-23T10:05:53.562" v="397" actId="1076"/>
          <ac:spMkLst>
            <pc:docMk/>
            <pc:sldMk cId="1305137462" sldId="257"/>
            <ac:spMk id="34" creationId="{35FE7D9E-1EFB-0536-654D-788C55EC6B52}"/>
          </ac:spMkLst>
        </pc:spChg>
        <pc:spChg chg="mod">
          <ac:chgData name="Hermance Baudry" userId="5c7de0bd-5242-4a78-b6e0-8737831bb2f8" providerId="ADAL" clId="{BF15B026-6F1D-48F0-AD89-C55F3E965301}" dt="2023-05-23T10:07:33.705" v="412" actId="20577"/>
          <ac:spMkLst>
            <pc:docMk/>
            <pc:sldMk cId="1305137462" sldId="257"/>
            <ac:spMk id="37" creationId="{ABA6DC2D-1922-E9A3-A6A4-FC99C379DB8A}"/>
          </ac:spMkLst>
        </pc:spChg>
        <pc:spChg chg="mod">
          <ac:chgData name="Hermance Baudry" userId="5c7de0bd-5242-4a78-b6e0-8737831bb2f8" providerId="ADAL" clId="{BF15B026-6F1D-48F0-AD89-C55F3E965301}" dt="2023-05-23T10:00:39.966" v="243" actId="14100"/>
          <ac:spMkLst>
            <pc:docMk/>
            <pc:sldMk cId="1305137462" sldId="257"/>
            <ac:spMk id="43" creationId="{05DD5236-269F-907C-8C0C-41EB3E5587B4}"/>
          </ac:spMkLst>
        </pc:spChg>
        <pc:spChg chg="mod">
          <ac:chgData name="Hermance Baudry" userId="5c7de0bd-5242-4a78-b6e0-8737831bb2f8" providerId="ADAL" clId="{BF15B026-6F1D-48F0-AD89-C55F3E965301}" dt="2023-05-23T11:34:18.216" v="526" actId="14100"/>
          <ac:spMkLst>
            <pc:docMk/>
            <pc:sldMk cId="1305137462" sldId="257"/>
            <ac:spMk id="46" creationId="{CB4F4D67-FABF-0DED-6D0D-66B084579BB7}"/>
          </ac:spMkLst>
        </pc:spChg>
        <pc:spChg chg="mod">
          <ac:chgData name="Hermance Baudry" userId="5c7de0bd-5242-4a78-b6e0-8737831bb2f8" providerId="ADAL" clId="{BF15B026-6F1D-48F0-AD89-C55F3E965301}" dt="2023-05-23T10:06:25.275" v="402" actId="1076"/>
          <ac:spMkLst>
            <pc:docMk/>
            <pc:sldMk cId="1305137462" sldId="257"/>
            <ac:spMk id="55" creationId="{8B3EA21E-6117-56F0-9492-05578781F829}"/>
          </ac:spMkLst>
        </pc:spChg>
        <pc:spChg chg="mod">
          <ac:chgData name="Hermance Baudry" userId="5c7de0bd-5242-4a78-b6e0-8737831bb2f8" providerId="ADAL" clId="{BF15B026-6F1D-48F0-AD89-C55F3E965301}" dt="2023-05-23T10:00:53.592" v="244" actId="1076"/>
          <ac:spMkLst>
            <pc:docMk/>
            <pc:sldMk cId="1305137462" sldId="257"/>
            <ac:spMk id="56" creationId="{ECFAB735-7842-B744-A757-7057D7B06CB2}"/>
          </ac:spMkLst>
        </pc:spChg>
        <pc:spChg chg="mod">
          <ac:chgData name="Hermance Baudry" userId="5c7de0bd-5242-4a78-b6e0-8737831bb2f8" providerId="ADAL" clId="{BF15B026-6F1D-48F0-AD89-C55F3E965301}" dt="2023-05-23T09:56:42.646" v="172" actId="14100"/>
          <ac:spMkLst>
            <pc:docMk/>
            <pc:sldMk cId="1305137462" sldId="257"/>
            <ac:spMk id="57" creationId="{37EE30A7-1F0A-EFFB-6AF7-C2DF9821F75B}"/>
          </ac:spMkLst>
        </pc:spChg>
        <pc:spChg chg="mod">
          <ac:chgData name="Hermance Baudry" userId="5c7de0bd-5242-4a78-b6e0-8737831bb2f8" providerId="ADAL" clId="{BF15B026-6F1D-48F0-AD89-C55F3E965301}" dt="2023-05-23T10:00:58.401" v="245" actId="1076"/>
          <ac:spMkLst>
            <pc:docMk/>
            <pc:sldMk cId="1305137462" sldId="257"/>
            <ac:spMk id="65" creationId="{AC2E0047-2D54-2742-747D-C84C4177C9C7}"/>
          </ac:spMkLst>
        </pc:spChg>
        <pc:picChg chg="del">
          <ac:chgData name="Hermance Baudry" userId="5c7de0bd-5242-4a78-b6e0-8737831bb2f8" providerId="ADAL" clId="{BF15B026-6F1D-48F0-AD89-C55F3E965301}" dt="2023-05-23T09:59:33.171" v="185" actId="478"/>
          <ac:picMkLst>
            <pc:docMk/>
            <pc:sldMk cId="1305137462" sldId="257"/>
            <ac:picMk id="4" creationId="{398238FA-7321-939C-41C2-7466F7866667}"/>
          </ac:picMkLst>
        </pc:picChg>
        <pc:picChg chg="add mod">
          <ac:chgData name="Hermance Baudry" userId="5c7de0bd-5242-4a78-b6e0-8737831bb2f8" providerId="ADAL" clId="{BF15B026-6F1D-48F0-AD89-C55F3E965301}" dt="2023-05-23T10:05:45.474" v="394" actId="14100"/>
          <ac:picMkLst>
            <pc:docMk/>
            <pc:sldMk cId="1305137462" sldId="257"/>
            <ac:picMk id="8" creationId="{BD4203B4-C482-0ECE-2C4C-FAD304569765}"/>
          </ac:picMkLst>
        </pc:picChg>
        <pc:cxnChg chg="mod">
          <ac:chgData name="Hermance Baudry" userId="5c7de0bd-5242-4a78-b6e0-8737831bb2f8" providerId="ADAL" clId="{BF15B026-6F1D-48F0-AD89-C55F3E965301}" dt="2023-05-23T09:59:33.171" v="185" actId="478"/>
          <ac:cxnSpMkLst>
            <pc:docMk/>
            <pc:sldMk cId="1305137462" sldId="257"/>
            <ac:cxnSpMk id="9" creationId="{9587C325-38DD-4676-8D2D-A9C75ED9B3BB}"/>
          </ac:cxnSpMkLst>
        </pc:cxnChg>
        <pc:cxnChg chg="mod">
          <ac:chgData name="Hermance Baudry" userId="5c7de0bd-5242-4a78-b6e0-8737831bb2f8" providerId="ADAL" clId="{BF15B026-6F1D-48F0-AD89-C55F3E965301}" dt="2023-05-23T10:00:39.966" v="243" actId="14100"/>
          <ac:cxnSpMkLst>
            <pc:docMk/>
            <pc:sldMk cId="1305137462" sldId="257"/>
            <ac:cxnSpMk id="45" creationId="{AEDF9C5C-44FA-5D43-CF80-9FD9B0A99500}"/>
          </ac:cxnSpMkLst>
        </pc:cxnChg>
        <pc:cxnChg chg="mod">
          <ac:chgData name="Hermance Baudry" userId="5c7de0bd-5242-4a78-b6e0-8737831bb2f8" providerId="ADAL" clId="{BF15B026-6F1D-48F0-AD89-C55F3E965301}" dt="2023-05-23T10:00:39.966" v="243" actId="14100"/>
          <ac:cxnSpMkLst>
            <pc:docMk/>
            <pc:sldMk cId="1305137462" sldId="257"/>
            <ac:cxnSpMk id="48" creationId="{AF7B8695-30DA-E90A-7907-0FCCE1B7EADA}"/>
          </ac:cxnSpMkLst>
        </pc:cxnChg>
        <pc:cxnChg chg="mod">
          <ac:chgData name="Hermance Baudry" userId="5c7de0bd-5242-4a78-b6e0-8737831bb2f8" providerId="ADAL" clId="{BF15B026-6F1D-48F0-AD89-C55F3E965301}" dt="2023-05-23T09:56:42.646" v="172" actId="14100"/>
          <ac:cxnSpMkLst>
            <pc:docMk/>
            <pc:sldMk cId="1305137462" sldId="257"/>
            <ac:cxnSpMk id="62" creationId="{3B41FE2A-05AF-427B-78EB-C9915E510930}"/>
          </ac:cxnSpMkLst>
        </pc:cxnChg>
      </pc:sldChg>
      <pc:sldChg chg="addSp delSp modSp add mod modShow">
        <pc:chgData name="Hermance Baudry" userId="5c7de0bd-5242-4a78-b6e0-8737831bb2f8" providerId="ADAL" clId="{BF15B026-6F1D-48F0-AD89-C55F3E965301}" dt="2023-05-30T15:26:22.463" v="624" actId="20577"/>
        <pc:sldMkLst>
          <pc:docMk/>
          <pc:sldMk cId="3790497496" sldId="421"/>
        </pc:sldMkLst>
        <pc:spChg chg="mod">
          <ac:chgData name="Hermance Baudry" userId="5c7de0bd-5242-4a78-b6e0-8737831bb2f8" providerId="ADAL" clId="{BF15B026-6F1D-48F0-AD89-C55F3E965301}" dt="2023-05-23T09:54:35.959" v="77" actId="20577"/>
          <ac:spMkLst>
            <pc:docMk/>
            <pc:sldMk cId="3790497496" sldId="421"/>
            <ac:spMk id="2" creationId="{00000000-0000-0000-0000-000000000000}"/>
          </ac:spMkLst>
        </pc:spChg>
        <pc:spChg chg="mod">
          <ac:chgData name="Hermance Baudry" userId="5c7de0bd-5242-4a78-b6e0-8737831bb2f8" providerId="ADAL" clId="{BF15B026-6F1D-48F0-AD89-C55F3E965301}" dt="2023-05-30T15:26:22.463" v="624" actId="20577"/>
          <ac:spMkLst>
            <pc:docMk/>
            <pc:sldMk cId="3790497496" sldId="421"/>
            <ac:spMk id="3" creationId="{D36270BD-E784-4FC8-AB89-8155BAE2E0A8}"/>
          </ac:spMkLst>
        </pc:spChg>
        <pc:spChg chg="add mod">
          <ac:chgData name="Hermance Baudry" userId="5c7de0bd-5242-4a78-b6e0-8737831bb2f8" providerId="ADAL" clId="{BF15B026-6F1D-48F0-AD89-C55F3E965301}" dt="2023-05-23T10:09:56.335" v="525" actId="313"/>
          <ac:spMkLst>
            <pc:docMk/>
            <pc:sldMk cId="3790497496" sldId="421"/>
            <ac:spMk id="7" creationId="{6201B41E-F254-8EE8-11A6-05689EF73D6D}"/>
          </ac:spMkLst>
        </pc:spChg>
        <pc:spChg chg="mod">
          <ac:chgData name="Hermance Baudry" userId="5c7de0bd-5242-4a78-b6e0-8737831bb2f8" providerId="ADAL" clId="{BF15B026-6F1D-48F0-AD89-C55F3E965301}" dt="2023-05-23T10:09:07.192" v="474" actId="1037"/>
          <ac:spMkLst>
            <pc:docMk/>
            <pc:sldMk cId="3790497496" sldId="421"/>
            <ac:spMk id="14" creationId="{2C6A2D20-4986-FE8B-9F3C-A150EADF7763}"/>
          </ac:spMkLst>
        </pc:spChg>
        <pc:spChg chg="mod">
          <ac:chgData name="Hermance Baudry" userId="5c7de0bd-5242-4a78-b6e0-8737831bb2f8" providerId="ADAL" clId="{BF15B026-6F1D-48F0-AD89-C55F3E965301}" dt="2023-05-23T10:09:07.192" v="474" actId="1037"/>
          <ac:spMkLst>
            <pc:docMk/>
            <pc:sldMk cId="3790497496" sldId="421"/>
            <ac:spMk id="16" creationId="{1BF1B8FC-06F7-483B-9B8E-5A9D9E01A6A9}"/>
          </ac:spMkLst>
        </pc:spChg>
        <pc:spChg chg="mod">
          <ac:chgData name="Hermance Baudry" userId="5c7de0bd-5242-4a78-b6e0-8737831bb2f8" providerId="ADAL" clId="{BF15B026-6F1D-48F0-AD89-C55F3E965301}" dt="2023-05-23T10:09:07.192" v="474" actId="1037"/>
          <ac:spMkLst>
            <pc:docMk/>
            <pc:sldMk cId="3790497496" sldId="421"/>
            <ac:spMk id="20" creationId="{D3565544-8143-B7FE-819F-2862777E44C7}"/>
          </ac:spMkLst>
        </pc:spChg>
        <pc:spChg chg="mod">
          <ac:chgData name="Hermance Baudry" userId="5c7de0bd-5242-4a78-b6e0-8737831bb2f8" providerId="ADAL" clId="{BF15B026-6F1D-48F0-AD89-C55F3E965301}" dt="2023-05-23T10:09:07.192" v="474" actId="1037"/>
          <ac:spMkLst>
            <pc:docMk/>
            <pc:sldMk cId="3790497496" sldId="421"/>
            <ac:spMk id="32" creationId="{D970BB6C-1A26-7008-1CA7-0159490FD015}"/>
          </ac:spMkLst>
        </pc:spChg>
        <pc:spChg chg="mod">
          <ac:chgData name="Hermance Baudry" userId="5c7de0bd-5242-4a78-b6e0-8737831bb2f8" providerId="ADAL" clId="{BF15B026-6F1D-48F0-AD89-C55F3E965301}" dt="2023-05-23T10:09:07.192" v="474" actId="1037"/>
          <ac:spMkLst>
            <pc:docMk/>
            <pc:sldMk cId="3790497496" sldId="421"/>
            <ac:spMk id="34" creationId="{35FE7D9E-1EFB-0536-654D-788C55EC6B52}"/>
          </ac:spMkLst>
        </pc:spChg>
        <pc:picChg chg="del">
          <ac:chgData name="Hermance Baudry" userId="5c7de0bd-5242-4a78-b6e0-8737831bb2f8" providerId="ADAL" clId="{BF15B026-6F1D-48F0-AD89-C55F3E965301}" dt="2023-05-23T09:59:55.256" v="189" actId="478"/>
          <ac:picMkLst>
            <pc:docMk/>
            <pc:sldMk cId="3790497496" sldId="421"/>
            <ac:picMk id="4" creationId="{398238FA-7321-939C-41C2-7466F7866667}"/>
          </ac:picMkLst>
        </pc:picChg>
        <pc:picChg chg="add mod">
          <ac:chgData name="Hermance Baudry" userId="5c7de0bd-5242-4a78-b6e0-8737831bb2f8" providerId="ADAL" clId="{BF15B026-6F1D-48F0-AD89-C55F3E965301}" dt="2023-05-23T10:09:07.192" v="474" actId="1037"/>
          <ac:picMkLst>
            <pc:docMk/>
            <pc:sldMk cId="3790497496" sldId="421"/>
            <ac:picMk id="5" creationId="{BE7B5003-A8B0-2596-9BB1-C6CF73BE97CA}"/>
          </ac:picMkLst>
        </pc:picChg>
        <pc:picChg chg="add mod">
          <ac:chgData name="Hermance Baudry" userId="5c7de0bd-5242-4a78-b6e0-8737831bb2f8" providerId="ADAL" clId="{BF15B026-6F1D-48F0-AD89-C55F3E965301}" dt="2023-05-23T10:09:15.842" v="476" actId="1076"/>
          <ac:picMkLst>
            <pc:docMk/>
            <pc:sldMk cId="3790497496" sldId="421"/>
            <ac:picMk id="6" creationId="{62BA4AB5-2A27-56F1-6816-11C1AB7A83E6}"/>
          </ac:picMkLst>
        </pc:picChg>
        <pc:picChg chg="mod">
          <ac:chgData name="Hermance Baudry" userId="5c7de0bd-5242-4a78-b6e0-8737831bb2f8" providerId="ADAL" clId="{BF15B026-6F1D-48F0-AD89-C55F3E965301}" dt="2023-05-23T10:09:12.575" v="475" actId="1076"/>
          <ac:picMkLst>
            <pc:docMk/>
            <pc:sldMk cId="3790497496" sldId="421"/>
            <ac:picMk id="23" creationId="{63939365-DE5B-3DBB-02AC-76F890D6500C}"/>
          </ac:picMkLst>
        </pc:picChg>
        <pc:cxnChg chg="mod">
          <ac:chgData name="Hermance Baudry" userId="5c7de0bd-5242-4a78-b6e0-8737831bb2f8" providerId="ADAL" clId="{BF15B026-6F1D-48F0-AD89-C55F3E965301}" dt="2023-05-23T10:09:07.192" v="474" actId="1037"/>
          <ac:cxnSpMkLst>
            <pc:docMk/>
            <pc:sldMk cId="3790497496" sldId="421"/>
            <ac:cxnSpMk id="9" creationId="{9587C325-38DD-4676-8D2D-A9C75ED9B3BB}"/>
          </ac:cxnSpMkLst>
        </pc:cxnChg>
        <pc:cxnChg chg="mod">
          <ac:chgData name="Hermance Baudry" userId="5c7de0bd-5242-4a78-b6e0-8737831bb2f8" providerId="ADAL" clId="{BF15B026-6F1D-48F0-AD89-C55F3E965301}" dt="2023-05-23T10:09:07.192" v="474" actId="1037"/>
          <ac:cxnSpMkLst>
            <pc:docMk/>
            <pc:sldMk cId="3790497496" sldId="421"/>
            <ac:cxnSpMk id="17" creationId="{697F4F01-CF40-4CB1-9082-FF352D9280AC}"/>
          </ac:cxnSpMkLst>
        </pc:cxnChg>
        <pc:cxnChg chg="mod">
          <ac:chgData name="Hermance Baudry" userId="5c7de0bd-5242-4a78-b6e0-8737831bb2f8" providerId="ADAL" clId="{BF15B026-6F1D-48F0-AD89-C55F3E965301}" dt="2023-05-23T10:09:07.192" v="474" actId="1037"/>
          <ac:cxnSpMkLst>
            <pc:docMk/>
            <pc:sldMk cId="3790497496" sldId="421"/>
            <ac:cxnSpMk id="30" creationId="{2F2FA8CF-EA89-1220-FEFE-119087881A56}"/>
          </ac:cxnSpMkLst>
        </pc:cxnChg>
        <pc:cxnChg chg="mod">
          <ac:chgData name="Hermance Baudry" userId="5c7de0bd-5242-4a78-b6e0-8737831bb2f8" providerId="ADAL" clId="{BF15B026-6F1D-48F0-AD89-C55F3E965301}" dt="2023-05-23T10:09:07.192" v="474" actId="1037"/>
          <ac:cxnSpMkLst>
            <pc:docMk/>
            <pc:sldMk cId="3790497496" sldId="421"/>
            <ac:cxnSpMk id="33" creationId="{152EA186-EA86-F724-7F30-33DFB4762F93}"/>
          </ac:cxnSpMkLst>
        </pc:cxnChg>
      </pc:sldChg>
      <pc:sldChg chg="modSp mod">
        <pc:chgData name="Hermance Baudry" userId="5c7de0bd-5242-4a78-b6e0-8737831bb2f8" providerId="ADAL" clId="{BF15B026-6F1D-48F0-AD89-C55F3E965301}" dt="2023-05-30T15:19:32.797" v="602" actId="14100"/>
        <pc:sldMkLst>
          <pc:docMk/>
          <pc:sldMk cId="2420729135" sldId="441"/>
        </pc:sldMkLst>
        <pc:spChg chg="mod">
          <ac:chgData name="Hermance Baudry" userId="5c7de0bd-5242-4a78-b6e0-8737831bb2f8" providerId="ADAL" clId="{BF15B026-6F1D-48F0-AD89-C55F3E965301}" dt="2023-05-30T15:19:32.797" v="602" actId="14100"/>
          <ac:spMkLst>
            <pc:docMk/>
            <pc:sldMk cId="2420729135" sldId="441"/>
            <ac:spMk id="22" creationId="{D85C9982-1140-4125-B734-5CCB6AF09B56}"/>
          </ac:spMkLst>
        </pc:spChg>
        <pc:spChg chg="mod">
          <ac:chgData name="Hermance Baudry" userId="5c7de0bd-5242-4a78-b6e0-8737831bb2f8" providerId="ADAL" clId="{BF15B026-6F1D-48F0-AD89-C55F3E965301}" dt="2023-05-30T15:19:26.395" v="601" actId="20577"/>
          <ac:spMkLst>
            <pc:docMk/>
            <pc:sldMk cId="2420729135" sldId="441"/>
            <ac:spMk id="30" creationId="{B2F40D63-51CB-4D21-BF1F-A86229EBB7D6}"/>
          </ac:spMkLst>
        </pc:spChg>
      </pc:sldChg>
      <pc:sldChg chg="delSp modSp mod">
        <pc:chgData name="Hermance Baudry" userId="5c7de0bd-5242-4a78-b6e0-8737831bb2f8" providerId="ADAL" clId="{BF15B026-6F1D-48F0-AD89-C55F3E965301}" dt="2023-05-30T15:18:30.924" v="529" actId="27636"/>
        <pc:sldMkLst>
          <pc:docMk/>
          <pc:sldMk cId="2401704366" sldId="6544"/>
        </pc:sldMkLst>
        <pc:spChg chg="mod">
          <ac:chgData name="Hermance Baudry" userId="5c7de0bd-5242-4a78-b6e0-8737831bb2f8" providerId="ADAL" clId="{BF15B026-6F1D-48F0-AD89-C55F3E965301}" dt="2023-05-30T15:18:30.924" v="529" actId="27636"/>
          <ac:spMkLst>
            <pc:docMk/>
            <pc:sldMk cId="2401704366" sldId="6544"/>
            <ac:spMk id="3" creationId="{00000000-0000-0000-0000-000000000000}"/>
          </ac:spMkLst>
        </pc:spChg>
        <pc:spChg chg="del">
          <ac:chgData name="Hermance Baudry" userId="5c7de0bd-5242-4a78-b6e0-8737831bb2f8" providerId="ADAL" clId="{BF15B026-6F1D-48F0-AD89-C55F3E965301}" dt="2023-05-30T15:18:27.516" v="527" actId="478"/>
          <ac:spMkLst>
            <pc:docMk/>
            <pc:sldMk cId="2401704366" sldId="6544"/>
            <ac:spMk id="9" creationId="{00000000-0000-0000-0000-000000000000}"/>
          </ac:spMkLst>
        </pc:spChg>
      </pc:sldChg>
    </pc:docChg>
  </pc:docChgLst>
  <pc:docChgLst>
    <pc:chgData name="Jean-Arnold Chenilleau" userId="27a7c7a6-39b5-4193-b93d-4460222d1243" providerId="ADAL" clId="{DF632DEF-4EAD-4456-9977-0A68679F9281}"/>
    <pc:docChg chg="undo custSel delSld modSld">
      <pc:chgData name="Jean-Arnold Chenilleau" userId="27a7c7a6-39b5-4193-b93d-4460222d1243" providerId="ADAL" clId="{DF632DEF-4EAD-4456-9977-0A68679F9281}" dt="2023-06-05T08:21:48.232" v="589" actId="1076"/>
      <pc:docMkLst>
        <pc:docMk/>
      </pc:docMkLst>
      <pc:sldChg chg="addSp delSp modSp mod">
        <pc:chgData name="Jean-Arnold Chenilleau" userId="27a7c7a6-39b5-4193-b93d-4460222d1243" providerId="ADAL" clId="{DF632DEF-4EAD-4456-9977-0A68679F9281}" dt="2023-06-05T08:21:48.232" v="589" actId="1076"/>
        <pc:sldMkLst>
          <pc:docMk/>
          <pc:sldMk cId="1305137462" sldId="257"/>
        </pc:sldMkLst>
        <pc:spChg chg="mod">
          <ac:chgData name="Jean-Arnold Chenilleau" userId="27a7c7a6-39b5-4193-b93d-4460222d1243" providerId="ADAL" clId="{DF632DEF-4EAD-4456-9977-0A68679F9281}" dt="2023-06-05T08:21:48.232" v="589" actId="1076"/>
          <ac:spMkLst>
            <pc:docMk/>
            <pc:sldMk cId="1305137462" sldId="257"/>
            <ac:spMk id="3" creationId="{D36270BD-E784-4FC8-AB89-8155BAE2E0A8}"/>
          </ac:spMkLst>
        </pc:spChg>
        <pc:spChg chg="mod">
          <ac:chgData name="Jean-Arnold Chenilleau" userId="27a7c7a6-39b5-4193-b93d-4460222d1243" providerId="ADAL" clId="{DF632DEF-4EAD-4456-9977-0A68679F9281}" dt="2023-06-05T08:20:22.850" v="451" actId="207"/>
          <ac:spMkLst>
            <pc:docMk/>
            <pc:sldMk cId="1305137462" sldId="257"/>
            <ac:spMk id="12" creationId="{67AA836C-64DC-FEC9-49BE-98BB2A32BF1C}"/>
          </ac:spMkLst>
        </pc:spChg>
        <pc:spChg chg="mod">
          <ac:chgData name="Jean-Arnold Chenilleau" userId="27a7c7a6-39b5-4193-b93d-4460222d1243" providerId="ADAL" clId="{DF632DEF-4EAD-4456-9977-0A68679F9281}" dt="2023-06-05T08:18:46.136" v="351" actId="207"/>
          <ac:spMkLst>
            <pc:docMk/>
            <pc:sldMk cId="1305137462" sldId="257"/>
            <ac:spMk id="14" creationId="{2C6A2D20-4986-FE8B-9F3C-A150EADF7763}"/>
          </ac:spMkLst>
        </pc:spChg>
        <pc:spChg chg="mod">
          <ac:chgData name="Jean-Arnold Chenilleau" userId="27a7c7a6-39b5-4193-b93d-4460222d1243" providerId="ADAL" clId="{DF632DEF-4EAD-4456-9977-0A68679F9281}" dt="2023-06-05T08:13:33.513" v="149" actId="1076"/>
          <ac:spMkLst>
            <pc:docMk/>
            <pc:sldMk cId="1305137462" sldId="257"/>
            <ac:spMk id="34" creationId="{35FE7D9E-1EFB-0536-654D-788C55EC6B52}"/>
          </ac:spMkLst>
        </pc:spChg>
        <pc:spChg chg="mod">
          <ac:chgData name="Jean-Arnold Chenilleau" userId="27a7c7a6-39b5-4193-b93d-4460222d1243" providerId="ADAL" clId="{DF632DEF-4EAD-4456-9977-0A68679F9281}" dt="2023-06-05T08:19:58.797" v="436" actId="20577"/>
          <ac:spMkLst>
            <pc:docMk/>
            <pc:sldMk cId="1305137462" sldId="257"/>
            <ac:spMk id="37" creationId="{ABA6DC2D-1922-E9A3-A6A4-FC99C379DB8A}"/>
          </ac:spMkLst>
        </pc:spChg>
        <pc:spChg chg="mod">
          <ac:chgData name="Jean-Arnold Chenilleau" userId="27a7c7a6-39b5-4193-b93d-4460222d1243" providerId="ADAL" clId="{DF632DEF-4EAD-4456-9977-0A68679F9281}" dt="2023-06-05T08:12:28.488" v="57" actId="20577"/>
          <ac:spMkLst>
            <pc:docMk/>
            <pc:sldMk cId="1305137462" sldId="257"/>
            <ac:spMk id="43" creationId="{05DD5236-269F-907C-8C0C-41EB3E5587B4}"/>
          </ac:spMkLst>
        </pc:spChg>
        <pc:spChg chg="mod">
          <ac:chgData name="Jean-Arnold Chenilleau" userId="27a7c7a6-39b5-4193-b93d-4460222d1243" providerId="ADAL" clId="{DF632DEF-4EAD-4456-9977-0A68679F9281}" dt="2023-06-05T08:20:50.795" v="479" actId="20577"/>
          <ac:spMkLst>
            <pc:docMk/>
            <pc:sldMk cId="1305137462" sldId="257"/>
            <ac:spMk id="46" creationId="{CB4F4D67-FABF-0DED-6D0D-66B084579BB7}"/>
          </ac:spMkLst>
        </pc:spChg>
        <pc:spChg chg="mod">
          <ac:chgData name="Jean-Arnold Chenilleau" userId="27a7c7a6-39b5-4193-b93d-4460222d1243" providerId="ADAL" clId="{DF632DEF-4EAD-4456-9977-0A68679F9281}" dt="2023-06-05T08:13:17.338" v="98" actId="1076"/>
          <ac:spMkLst>
            <pc:docMk/>
            <pc:sldMk cId="1305137462" sldId="257"/>
            <ac:spMk id="55" creationId="{8B3EA21E-6117-56F0-9492-05578781F829}"/>
          </ac:spMkLst>
        </pc:spChg>
        <pc:spChg chg="mod">
          <ac:chgData name="Jean-Arnold Chenilleau" userId="27a7c7a6-39b5-4193-b93d-4460222d1243" providerId="ADAL" clId="{DF632DEF-4EAD-4456-9977-0A68679F9281}" dt="2023-06-05T08:12:52.036" v="66" actId="20577"/>
          <ac:spMkLst>
            <pc:docMk/>
            <pc:sldMk cId="1305137462" sldId="257"/>
            <ac:spMk id="56" creationId="{ECFAB735-7842-B744-A757-7057D7B06CB2}"/>
          </ac:spMkLst>
        </pc:spChg>
        <pc:spChg chg="mod">
          <ac:chgData name="Jean-Arnold Chenilleau" userId="27a7c7a6-39b5-4193-b93d-4460222d1243" providerId="ADAL" clId="{DF632DEF-4EAD-4456-9977-0A68679F9281}" dt="2023-06-05T08:13:09.069" v="85" actId="20577"/>
          <ac:spMkLst>
            <pc:docMk/>
            <pc:sldMk cId="1305137462" sldId="257"/>
            <ac:spMk id="65" creationId="{AC2E0047-2D54-2742-747D-C84C4177C9C7}"/>
          </ac:spMkLst>
        </pc:spChg>
        <pc:picChg chg="del">
          <ac:chgData name="Jean-Arnold Chenilleau" userId="27a7c7a6-39b5-4193-b93d-4460222d1243" providerId="ADAL" clId="{DF632DEF-4EAD-4456-9977-0A68679F9281}" dt="2023-06-05T08:12:15.990" v="55" actId="478"/>
          <ac:picMkLst>
            <pc:docMk/>
            <pc:sldMk cId="1305137462" sldId="257"/>
            <ac:picMk id="22" creationId="{3255DC5D-DAEE-4149-BEAC-90A6A0265C05}"/>
          </ac:picMkLst>
        </pc:picChg>
        <pc:cxnChg chg="add mod">
          <ac:chgData name="Jean-Arnold Chenilleau" userId="27a7c7a6-39b5-4193-b93d-4460222d1243" providerId="ADAL" clId="{DF632DEF-4EAD-4456-9977-0A68679F9281}" dt="2023-06-05T08:20:12.479" v="450" actId="14100"/>
          <ac:cxnSpMkLst>
            <pc:docMk/>
            <pc:sldMk cId="1305137462" sldId="257"/>
            <ac:cxnSpMk id="6" creationId="{573604DA-07F9-B39F-CFAD-DF3D725C6A70}"/>
          </ac:cxnSpMkLst>
        </pc:cxnChg>
        <pc:cxnChg chg="mod">
          <ac:chgData name="Jean-Arnold Chenilleau" userId="27a7c7a6-39b5-4193-b93d-4460222d1243" providerId="ADAL" clId="{DF632DEF-4EAD-4456-9977-0A68679F9281}" dt="2023-06-05T08:12:41.809" v="58" actId="14100"/>
          <ac:cxnSpMkLst>
            <pc:docMk/>
            <pc:sldMk cId="1305137462" sldId="257"/>
            <ac:cxnSpMk id="48" creationId="{AF7B8695-30DA-E90A-7907-0FCCE1B7EADA}"/>
          </ac:cxnSpMkLst>
        </pc:cxnChg>
      </pc:sldChg>
      <pc:sldChg chg="delSp mod">
        <pc:chgData name="Jean-Arnold Chenilleau" userId="27a7c7a6-39b5-4193-b93d-4460222d1243" providerId="ADAL" clId="{DF632DEF-4EAD-4456-9977-0A68679F9281}" dt="2023-06-05T08:11:10.515" v="2" actId="478"/>
        <pc:sldMkLst>
          <pc:docMk/>
          <pc:sldMk cId="3298880271" sldId="260"/>
        </pc:sldMkLst>
        <pc:spChg chg="del">
          <ac:chgData name="Jean-Arnold Chenilleau" userId="27a7c7a6-39b5-4193-b93d-4460222d1243" providerId="ADAL" clId="{DF632DEF-4EAD-4456-9977-0A68679F9281}" dt="2023-06-05T08:11:10.515" v="2" actId="478"/>
          <ac:spMkLst>
            <pc:docMk/>
            <pc:sldMk cId="3298880271" sldId="260"/>
            <ac:spMk id="10" creationId="{2D253B80-3135-9914-50A3-E6F910EF9A99}"/>
          </ac:spMkLst>
        </pc:spChg>
        <pc:picChg chg="del">
          <ac:chgData name="Jean-Arnold Chenilleau" userId="27a7c7a6-39b5-4193-b93d-4460222d1243" providerId="ADAL" clId="{DF632DEF-4EAD-4456-9977-0A68679F9281}" dt="2023-06-05T08:10:54.252" v="1" actId="478"/>
          <ac:picMkLst>
            <pc:docMk/>
            <pc:sldMk cId="3298880271" sldId="260"/>
            <ac:picMk id="11" creationId="{F3AF6C36-A854-8F29-185C-F546BA484442}"/>
          </ac:picMkLst>
        </pc:picChg>
      </pc:sldChg>
      <pc:sldChg chg="del">
        <pc:chgData name="Jean-Arnold Chenilleau" userId="27a7c7a6-39b5-4193-b93d-4460222d1243" providerId="ADAL" clId="{DF632DEF-4EAD-4456-9977-0A68679F9281}" dt="2023-06-05T08:18:32.064" v="349" actId="47"/>
        <pc:sldMkLst>
          <pc:docMk/>
          <pc:sldMk cId="1378942591" sldId="263"/>
        </pc:sldMkLst>
      </pc:sldChg>
      <pc:sldChg chg="addSp delSp modSp mod">
        <pc:chgData name="Jean-Arnold Chenilleau" userId="27a7c7a6-39b5-4193-b93d-4460222d1243" providerId="ADAL" clId="{DF632DEF-4EAD-4456-9977-0A68679F9281}" dt="2023-06-05T08:15:22.653" v="348" actId="20577"/>
        <pc:sldMkLst>
          <pc:docMk/>
          <pc:sldMk cId="3790497496" sldId="421"/>
        </pc:sldMkLst>
        <pc:spChg chg="mod">
          <ac:chgData name="Jean-Arnold Chenilleau" userId="27a7c7a6-39b5-4193-b93d-4460222d1243" providerId="ADAL" clId="{DF632DEF-4EAD-4456-9977-0A68679F9281}" dt="2023-06-05T08:15:22.653" v="348" actId="20577"/>
          <ac:spMkLst>
            <pc:docMk/>
            <pc:sldMk cId="3790497496" sldId="421"/>
            <ac:spMk id="3" creationId="{D36270BD-E784-4FC8-AB89-8155BAE2E0A8}"/>
          </ac:spMkLst>
        </pc:spChg>
        <pc:spChg chg="add mod">
          <ac:chgData name="Jean-Arnold Chenilleau" userId="27a7c7a6-39b5-4193-b93d-4460222d1243" providerId="ADAL" clId="{DF632DEF-4EAD-4456-9977-0A68679F9281}" dt="2023-06-05T08:14:33.553" v="301" actId="1076"/>
          <ac:spMkLst>
            <pc:docMk/>
            <pc:sldMk cId="3790497496" sldId="421"/>
            <ac:spMk id="4" creationId="{FD8A3922-6F6A-5C59-D17C-8CCD799A5652}"/>
          </ac:spMkLst>
        </pc:spChg>
        <pc:spChg chg="mod">
          <ac:chgData name="Jean-Arnold Chenilleau" userId="27a7c7a6-39b5-4193-b93d-4460222d1243" providerId="ADAL" clId="{DF632DEF-4EAD-4456-9977-0A68679F9281}" dt="2023-06-05T08:14:41.411" v="311" actId="20577"/>
          <ac:spMkLst>
            <pc:docMk/>
            <pc:sldMk cId="3790497496" sldId="421"/>
            <ac:spMk id="7" creationId="{6201B41E-F254-8EE8-11A6-05689EF73D6D}"/>
          </ac:spMkLst>
        </pc:spChg>
        <pc:spChg chg="add mod">
          <ac:chgData name="Jean-Arnold Chenilleau" userId="27a7c7a6-39b5-4193-b93d-4460222d1243" providerId="ADAL" clId="{DF632DEF-4EAD-4456-9977-0A68679F9281}" dt="2023-06-05T08:14:33.553" v="301" actId="1076"/>
          <ac:spMkLst>
            <pc:docMk/>
            <pc:sldMk cId="3790497496" sldId="421"/>
            <ac:spMk id="10" creationId="{3AAFD5AC-0CAC-EF86-0A9F-2437BD30D69C}"/>
          </ac:spMkLst>
        </pc:spChg>
        <pc:spChg chg="mod">
          <ac:chgData name="Jean-Arnold Chenilleau" userId="27a7c7a6-39b5-4193-b93d-4460222d1243" providerId="ADAL" clId="{DF632DEF-4EAD-4456-9977-0A68679F9281}" dt="2023-06-05T08:14:17.987" v="284" actId="20577"/>
          <ac:spMkLst>
            <pc:docMk/>
            <pc:sldMk cId="3790497496" sldId="421"/>
            <ac:spMk id="14" creationId="{2C6A2D20-4986-FE8B-9F3C-A150EADF7763}"/>
          </ac:spMkLst>
        </pc:spChg>
        <pc:spChg chg="mod">
          <ac:chgData name="Jean-Arnold Chenilleau" userId="27a7c7a6-39b5-4193-b93d-4460222d1243" providerId="ADAL" clId="{DF632DEF-4EAD-4456-9977-0A68679F9281}" dt="2023-06-05T08:14:04.599" v="222" actId="6549"/>
          <ac:spMkLst>
            <pc:docMk/>
            <pc:sldMk cId="3790497496" sldId="421"/>
            <ac:spMk id="20" creationId="{D3565544-8143-B7FE-819F-2862777E44C7}"/>
          </ac:spMkLst>
        </pc:spChg>
        <pc:spChg chg="mod">
          <ac:chgData name="Jean-Arnold Chenilleau" userId="27a7c7a6-39b5-4193-b93d-4460222d1243" providerId="ADAL" clId="{DF632DEF-4EAD-4456-9977-0A68679F9281}" dt="2023-06-05T08:14:22.193" v="289" actId="20577"/>
          <ac:spMkLst>
            <pc:docMk/>
            <pc:sldMk cId="3790497496" sldId="421"/>
            <ac:spMk id="32" creationId="{D970BB6C-1A26-7008-1CA7-0159490FD015}"/>
          </ac:spMkLst>
        </pc:spChg>
        <pc:spChg chg="mod">
          <ac:chgData name="Jean-Arnold Chenilleau" userId="27a7c7a6-39b5-4193-b93d-4460222d1243" providerId="ADAL" clId="{DF632DEF-4EAD-4456-9977-0A68679F9281}" dt="2023-06-05T08:14:25.457" v="299" actId="20577"/>
          <ac:spMkLst>
            <pc:docMk/>
            <pc:sldMk cId="3790497496" sldId="421"/>
            <ac:spMk id="34" creationId="{35FE7D9E-1EFB-0536-654D-788C55EC6B52}"/>
          </ac:spMkLst>
        </pc:spChg>
        <pc:picChg chg="del">
          <ac:chgData name="Jean-Arnold Chenilleau" userId="27a7c7a6-39b5-4193-b93d-4460222d1243" providerId="ADAL" clId="{DF632DEF-4EAD-4456-9977-0A68679F9281}" dt="2023-06-05T08:12:18.511" v="56" actId="478"/>
          <ac:picMkLst>
            <pc:docMk/>
            <pc:sldMk cId="3790497496" sldId="421"/>
            <ac:picMk id="22" creationId="{3255DC5D-DAEE-4149-BEAC-90A6A0265C05}"/>
          </ac:picMkLst>
        </pc:picChg>
        <pc:cxnChg chg="add mod">
          <ac:chgData name="Jean-Arnold Chenilleau" userId="27a7c7a6-39b5-4193-b93d-4460222d1243" providerId="ADAL" clId="{DF632DEF-4EAD-4456-9977-0A68679F9281}" dt="2023-06-05T08:14:33.553" v="301" actId="1076"/>
          <ac:cxnSpMkLst>
            <pc:docMk/>
            <pc:sldMk cId="3790497496" sldId="421"/>
            <ac:cxnSpMk id="8" creationId="{F35B1081-2AB6-19C0-1C13-AA2B285312E8}"/>
          </ac:cxnSpMkLst>
        </pc:cxnChg>
      </pc:sldChg>
      <pc:sldChg chg="del">
        <pc:chgData name="Jean-Arnold Chenilleau" userId="27a7c7a6-39b5-4193-b93d-4460222d1243" providerId="ADAL" clId="{DF632DEF-4EAD-4456-9977-0A68679F9281}" dt="2023-06-05T08:10:30.284" v="0" actId="47"/>
        <pc:sldMkLst>
          <pc:docMk/>
          <pc:sldMk cId="2420729135" sldId="441"/>
        </pc:sldMkLst>
      </pc:sldChg>
      <pc:sldChg chg="delSp modSp mod">
        <pc:chgData name="Jean-Arnold Chenilleau" userId="27a7c7a6-39b5-4193-b93d-4460222d1243" providerId="ADAL" clId="{DF632DEF-4EAD-4456-9977-0A68679F9281}" dt="2023-06-05T08:11:30.335" v="54" actId="1035"/>
        <pc:sldMkLst>
          <pc:docMk/>
          <pc:sldMk cId="525097997" sldId="6417"/>
        </pc:sldMkLst>
        <pc:spChg chg="mod">
          <ac:chgData name="Jean-Arnold Chenilleau" userId="27a7c7a6-39b5-4193-b93d-4460222d1243" providerId="ADAL" clId="{DF632DEF-4EAD-4456-9977-0A68679F9281}" dt="2023-06-05T08:11:30.335" v="54" actId="1035"/>
          <ac:spMkLst>
            <pc:docMk/>
            <pc:sldMk cId="525097997" sldId="6417"/>
            <ac:spMk id="6" creationId="{F9835F12-D00B-E54F-B27F-C10137A60CAB}"/>
          </ac:spMkLst>
        </pc:spChg>
        <pc:spChg chg="mod">
          <ac:chgData name="Jean-Arnold Chenilleau" userId="27a7c7a6-39b5-4193-b93d-4460222d1243" providerId="ADAL" clId="{DF632DEF-4EAD-4456-9977-0A68679F9281}" dt="2023-06-05T08:11:30.335" v="54" actId="1035"/>
          <ac:spMkLst>
            <pc:docMk/>
            <pc:sldMk cId="525097997" sldId="6417"/>
            <ac:spMk id="46" creationId="{8648C3AA-277E-4F6D-A4C9-7738A9DA34C8}"/>
          </ac:spMkLst>
        </pc:spChg>
        <pc:spChg chg="mod">
          <ac:chgData name="Jean-Arnold Chenilleau" userId="27a7c7a6-39b5-4193-b93d-4460222d1243" providerId="ADAL" clId="{DF632DEF-4EAD-4456-9977-0A68679F9281}" dt="2023-06-05T08:11:30.335" v="54" actId="1035"/>
          <ac:spMkLst>
            <pc:docMk/>
            <pc:sldMk cId="525097997" sldId="6417"/>
            <ac:spMk id="49" creationId="{8BDDBBF7-A028-4E2E-95F1-8740C1F46D07}"/>
          </ac:spMkLst>
        </pc:spChg>
        <pc:spChg chg="mod">
          <ac:chgData name="Jean-Arnold Chenilleau" userId="27a7c7a6-39b5-4193-b93d-4460222d1243" providerId="ADAL" clId="{DF632DEF-4EAD-4456-9977-0A68679F9281}" dt="2023-06-05T08:11:30.335" v="54" actId="1035"/>
          <ac:spMkLst>
            <pc:docMk/>
            <pc:sldMk cId="525097997" sldId="6417"/>
            <ac:spMk id="50" creationId="{B95DF772-52A1-4FE7-BC02-1BF953E2A98D}"/>
          </ac:spMkLst>
        </pc:spChg>
        <pc:spChg chg="mod">
          <ac:chgData name="Jean-Arnold Chenilleau" userId="27a7c7a6-39b5-4193-b93d-4460222d1243" providerId="ADAL" clId="{DF632DEF-4EAD-4456-9977-0A68679F9281}" dt="2023-06-05T08:11:30.335" v="54" actId="1035"/>
          <ac:spMkLst>
            <pc:docMk/>
            <pc:sldMk cId="525097997" sldId="6417"/>
            <ac:spMk id="53" creationId="{A1CFC546-6D8A-4FDB-88F4-25C9210F2805}"/>
          </ac:spMkLst>
        </pc:spChg>
        <pc:spChg chg="mod">
          <ac:chgData name="Jean-Arnold Chenilleau" userId="27a7c7a6-39b5-4193-b93d-4460222d1243" providerId="ADAL" clId="{DF632DEF-4EAD-4456-9977-0A68679F9281}" dt="2023-06-05T08:11:30.335" v="54" actId="1035"/>
          <ac:spMkLst>
            <pc:docMk/>
            <pc:sldMk cId="525097997" sldId="6417"/>
            <ac:spMk id="54" creationId="{53540781-D470-45D4-9503-9ABB58484A1F}"/>
          </ac:spMkLst>
        </pc:spChg>
        <pc:graphicFrameChg chg="mod modGraphic">
          <ac:chgData name="Jean-Arnold Chenilleau" userId="27a7c7a6-39b5-4193-b93d-4460222d1243" providerId="ADAL" clId="{DF632DEF-4EAD-4456-9977-0A68679F9281}" dt="2023-06-05T08:11:30.335" v="54" actId="1035"/>
          <ac:graphicFrameMkLst>
            <pc:docMk/>
            <pc:sldMk cId="525097997" sldId="6417"/>
            <ac:graphicFrameMk id="24" creationId="{8D9802FC-087C-42DB-95F0-845A79369105}"/>
          </ac:graphicFrameMkLst>
        </pc:graphicFrameChg>
        <pc:picChg chg="mod">
          <ac:chgData name="Jean-Arnold Chenilleau" userId="27a7c7a6-39b5-4193-b93d-4460222d1243" providerId="ADAL" clId="{DF632DEF-4EAD-4456-9977-0A68679F9281}" dt="2023-06-05T08:11:30.335" v="54" actId="1035"/>
          <ac:picMkLst>
            <pc:docMk/>
            <pc:sldMk cId="525097997" sldId="6417"/>
            <ac:picMk id="4" creationId="{12248AEB-9D34-8701-D68D-C573E46B8337}"/>
          </ac:picMkLst>
        </pc:picChg>
        <pc:picChg chg="del">
          <ac:chgData name="Jean-Arnold Chenilleau" userId="27a7c7a6-39b5-4193-b93d-4460222d1243" providerId="ADAL" clId="{DF632DEF-4EAD-4456-9977-0A68679F9281}" dt="2023-06-05T08:11:23.948" v="6" actId="478"/>
          <ac:picMkLst>
            <pc:docMk/>
            <pc:sldMk cId="525097997" sldId="6417"/>
            <ac:picMk id="23" creationId="{6667544E-D54C-49F2-8924-AA96F7A39721}"/>
          </ac:picMkLst>
        </pc:picChg>
        <pc:picChg chg="mod">
          <ac:chgData name="Jean-Arnold Chenilleau" userId="27a7c7a6-39b5-4193-b93d-4460222d1243" providerId="ADAL" clId="{DF632DEF-4EAD-4456-9977-0A68679F9281}" dt="2023-06-05T08:11:30.335" v="54" actId="1035"/>
          <ac:picMkLst>
            <pc:docMk/>
            <pc:sldMk cId="525097997" sldId="6417"/>
            <ac:picMk id="25" creationId="{67B03F35-BE9A-4ACA-BBF8-2A3AE79B010F}"/>
          </ac:picMkLst>
        </pc:picChg>
        <pc:picChg chg="mod">
          <ac:chgData name="Jean-Arnold Chenilleau" userId="27a7c7a6-39b5-4193-b93d-4460222d1243" providerId="ADAL" clId="{DF632DEF-4EAD-4456-9977-0A68679F9281}" dt="2023-06-05T08:11:30.335" v="54" actId="1035"/>
          <ac:picMkLst>
            <pc:docMk/>
            <pc:sldMk cId="525097997" sldId="6417"/>
            <ac:picMk id="26" creationId="{55750914-3F7E-45F9-B4BD-13CCE8D2D133}"/>
          </ac:picMkLst>
        </pc:picChg>
        <pc:picChg chg="mod">
          <ac:chgData name="Jean-Arnold Chenilleau" userId="27a7c7a6-39b5-4193-b93d-4460222d1243" providerId="ADAL" clId="{DF632DEF-4EAD-4456-9977-0A68679F9281}" dt="2023-06-05T08:11:30.335" v="54" actId="1035"/>
          <ac:picMkLst>
            <pc:docMk/>
            <pc:sldMk cId="525097997" sldId="6417"/>
            <ac:picMk id="27" creationId="{7FE5B15A-9883-40E3-8A23-2628214EC3F5}"/>
          </ac:picMkLst>
        </pc:picChg>
        <pc:picChg chg="mod">
          <ac:chgData name="Jean-Arnold Chenilleau" userId="27a7c7a6-39b5-4193-b93d-4460222d1243" providerId="ADAL" clId="{DF632DEF-4EAD-4456-9977-0A68679F9281}" dt="2023-06-05T08:11:30.335" v="54" actId="1035"/>
          <ac:picMkLst>
            <pc:docMk/>
            <pc:sldMk cId="525097997" sldId="6417"/>
            <ac:picMk id="28" creationId="{C1517ECF-E65C-410A-B0BD-9625468F5F51}"/>
          </ac:picMkLst>
        </pc:picChg>
        <pc:picChg chg="mod">
          <ac:chgData name="Jean-Arnold Chenilleau" userId="27a7c7a6-39b5-4193-b93d-4460222d1243" providerId="ADAL" clId="{DF632DEF-4EAD-4456-9977-0A68679F9281}" dt="2023-06-05T08:11:30.335" v="54" actId="1035"/>
          <ac:picMkLst>
            <pc:docMk/>
            <pc:sldMk cId="525097997" sldId="6417"/>
            <ac:picMk id="30" creationId="{4FD39AE0-2BF7-4B16-82F3-2228FE31852C}"/>
          </ac:picMkLst>
        </pc:picChg>
        <pc:picChg chg="mod">
          <ac:chgData name="Jean-Arnold Chenilleau" userId="27a7c7a6-39b5-4193-b93d-4460222d1243" providerId="ADAL" clId="{DF632DEF-4EAD-4456-9977-0A68679F9281}" dt="2023-06-05T08:11:30.335" v="54" actId="1035"/>
          <ac:picMkLst>
            <pc:docMk/>
            <pc:sldMk cId="525097997" sldId="6417"/>
            <ac:picMk id="31" creationId="{9C5A1FE8-00F9-43BF-9A5A-D40956F13A44}"/>
          </ac:picMkLst>
        </pc:picChg>
        <pc:picChg chg="del">
          <ac:chgData name="Jean-Arnold Chenilleau" userId="27a7c7a6-39b5-4193-b93d-4460222d1243" providerId="ADAL" clId="{DF632DEF-4EAD-4456-9977-0A68679F9281}" dt="2023-06-05T08:11:23.566" v="5" actId="478"/>
          <ac:picMkLst>
            <pc:docMk/>
            <pc:sldMk cId="525097997" sldId="6417"/>
            <ac:picMk id="32" creationId="{A08C3B3F-71B5-429D-A0E7-CB23AED12672}"/>
          </ac:picMkLst>
        </pc:picChg>
        <pc:picChg chg="mod">
          <ac:chgData name="Jean-Arnold Chenilleau" userId="27a7c7a6-39b5-4193-b93d-4460222d1243" providerId="ADAL" clId="{DF632DEF-4EAD-4456-9977-0A68679F9281}" dt="2023-06-05T08:11:30.335" v="54" actId="1035"/>
          <ac:picMkLst>
            <pc:docMk/>
            <pc:sldMk cId="525097997" sldId="6417"/>
            <ac:picMk id="33" creationId="{F7983ADB-E894-4D3B-B323-AB2364A12276}"/>
          </ac:picMkLst>
        </pc:picChg>
        <pc:picChg chg="del">
          <ac:chgData name="Jean-Arnold Chenilleau" userId="27a7c7a6-39b5-4193-b93d-4460222d1243" providerId="ADAL" clId="{DF632DEF-4EAD-4456-9977-0A68679F9281}" dt="2023-06-05T08:11:22.777" v="4" actId="478"/>
          <ac:picMkLst>
            <pc:docMk/>
            <pc:sldMk cId="525097997" sldId="6417"/>
            <ac:picMk id="34" creationId="{C13B401D-C2D9-468D-B8C8-DEFE697A9FC6}"/>
          </ac:picMkLst>
        </pc:picChg>
        <pc:picChg chg="mod">
          <ac:chgData name="Jean-Arnold Chenilleau" userId="27a7c7a6-39b5-4193-b93d-4460222d1243" providerId="ADAL" clId="{DF632DEF-4EAD-4456-9977-0A68679F9281}" dt="2023-06-05T08:11:30.335" v="54" actId="1035"/>
          <ac:picMkLst>
            <pc:docMk/>
            <pc:sldMk cId="525097997" sldId="6417"/>
            <ac:picMk id="35" creationId="{DD052796-0E87-4D22-9E32-A3B59B1385A3}"/>
          </ac:picMkLst>
        </pc:picChg>
        <pc:picChg chg="mod">
          <ac:chgData name="Jean-Arnold Chenilleau" userId="27a7c7a6-39b5-4193-b93d-4460222d1243" providerId="ADAL" clId="{DF632DEF-4EAD-4456-9977-0A68679F9281}" dt="2023-06-05T08:11:30.335" v="54" actId="1035"/>
          <ac:picMkLst>
            <pc:docMk/>
            <pc:sldMk cId="525097997" sldId="6417"/>
            <ac:picMk id="37" creationId="{2DEBEC02-4604-4284-8D7B-B757329DDF40}"/>
          </ac:picMkLst>
        </pc:picChg>
        <pc:picChg chg="mod">
          <ac:chgData name="Jean-Arnold Chenilleau" userId="27a7c7a6-39b5-4193-b93d-4460222d1243" providerId="ADAL" clId="{DF632DEF-4EAD-4456-9977-0A68679F9281}" dt="2023-06-05T08:11:30.335" v="54" actId="1035"/>
          <ac:picMkLst>
            <pc:docMk/>
            <pc:sldMk cId="525097997" sldId="6417"/>
            <ac:picMk id="43" creationId="{D0F8FF67-8F1F-462D-B54A-C0ED6E4F7B94}"/>
          </ac:picMkLst>
        </pc:picChg>
        <pc:picChg chg="mod">
          <ac:chgData name="Jean-Arnold Chenilleau" userId="27a7c7a6-39b5-4193-b93d-4460222d1243" providerId="ADAL" clId="{DF632DEF-4EAD-4456-9977-0A68679F9281}" dt="2023-06-05T08:11:30.335" v="54" actId="1035"/>
          <ac:picMkLst>
            <pc:docMk/>
            <pc:sldMk cId="525097997" sldId="6417"/>
            <ac:picMk id="45" creationId="{A8BAD75E-529C-4B99-9D8C-379162F5E298}"/>
          </ac:picMkLst>
        </pc:picChg>
        <pc:picChg chg="mod">
          <ac:chgData name="Jean-Arnold Chenilleau" userId="27a7c7a6-39b5-4193-b93d-4460222d1243" providerId="ADAL" clId="{DF632DEF-4EAD-4456-9977-0A68679F9281}" dt="2023-06-05T08:11:30.335" v="54" actId="1035"/>
          <ac:picMkLst>
            <pc:docMk/>
            <pc:sldMk cId="525097997" sldId="6417"/>
            <ac:picMk id="47" creationId="{C86070BC-90B8-4F50-AEAF-D4E263C6F0FB}"/>
          </ac:picMkLst>
        </pc:picChg>
        <pc:picChg chg="mod">
          <ac:chgData name="Jean-Arnold Chenilleau" userId="27a7c7a6-39b5-4193-b93d-4460222d1243" providerId="ADAL" clId="{DF632DEF-4EAD-4456-9977-0A68679F9281}" dt="2023-06-05T08:11:30.335" v="54" actId="1035"/>
          <ac:picMkLst>
            <pc:docMk/>
            <pc:sldMk cId="525097997" sldId="6417"/>
            <ac:picMk id="48" creationId="{540F1084-F3AB-4785-9FDE-A9D48D25323F}"/>
          </ac:picMkLst>
        </pc:picChg>
        <pc:picChg chg="mod">
          <ac:chgData name="Jean-Arnold Chenilleau" userId="27a7c7a6-39b5-4193-b93d-4460222d1243" providerId="ADAL" clId="{DF632DEF-4EAD-4456-9977-0A68679F9281}" dt="2023-06-05T08:11:30.335" v="54" actId="1035"/>
          <ac:picMkLst>
            <pc:docMk/>
            <pc:sldMk cId="525097997" sldId="6417"/>
            <ac:picMk id="51" creationId="{96B12761-9EA1-4016-BB67-4765C0B1BD34}"/>
          </ac:picMkLst>
        </pc:picChg>
        <pc:picChg chg="mod">
          <ac:chgData name="Jean-Arnold Chenilleau" userId="27a7c7a6-39b5-4193-b93d-4460222d1243" providerId="ADAL" clId="{DF632DEF-4EAD-4456-9977-0A68679F9281}" dt="2023-06-05T08:11:30.335" v="54" actId="1035"/>
          <ac:picMkLst>
            <pc:docMk/>
            <pc:sldMk cId="525097997" sldId="6417"/>
            <ac:picMk id="56" creationId="{9AB88E6A-7CC9-4593-BBBD-64A39EF16395}"/>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 Id="rId4"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5C2FCE-9F77-4A75-917E-34A4423B25D3}"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A688FB65-C978-421E-AC39-78867008D530}">
      <dgm:prSet custT="1"/>
      <dgm:spPr/>
      <dgm:t>
        <a:bodyPr/>
        <a:lstStyle/>
        <a:p>
          <a:pPr>
            <a:lnSpc>
              <a:spcPct val="100000"/>
            </a:lnSpc>
          </a:pPr>
          <a:r>
            <a:rPr lang="fr-FR" sz="1200" b="0" i="0" dirty="0"/>
            <a:t>Société privée européenne fondée en 2006, avec une forte présence aux États-Unis</a:t>
          </a:r>
          <a:endParaRPr lang="en-US" sz="1200" dirty="0">
            <a:latin typeface="Segoe UI" panose="020B0502040204020203" pitchFamily="34" charset="0"/>
            <a:cs typeface="Segoe UI" panose="020B0502040204020203" pitchFamily="34" charset="0"/>
          </a:endParaRPr>
        </a:p>
      </dgm:t>
    </dgm:pt>
    <dgm:pt modelId="{24441D65-59EB-4494-963A-788B22D99BEA}" type="parTrans" cxnId="{292EC1EE-8DA2-472C-BBBD-45B9F60C2287}">
      <dgm:prSet/>
      <dgm:spPr/>
      <dgm:t>
        <a:bodyPr/>
        <a:lstStyle/>
        <a:p>
          <a:endParaRPr lang="en-US" sz="1200">
            <a:solidFill>
              <a:schemeClr val="tx2"/>
            </a:solidFill>
            <a:latin typeface="Segoe UI" panose="020B0502040204020203" pitchFamily="34" charset="0"/>
            <a:cs typeface="Segoe UI" panose="020B0502040204020203" pitchFamily="34" charset="0"/>
          </a:endParaRPr>
        </a:p>
      </dgm:t>
    </dgm:pt>
    <dgm:pt modelId="{14473EB4-DCA2-43DD-BE57-2477CDCF7492}" type="sibTrans" cxnId="{292EC1EE-8DA2-472C-BBBD-45B9F60C2287}">
      <dgm:prSet/>
      <dgm:spPr/>
      <dgm:t>
        <a:bodyPr/>
        <a:lstStyle/>
        <a:p>
          <a:endParaRPr lang="en-US" sz="1200">
            <a:solidFill>
              <a:schemeClr val="tx2"/>
            </a:solidFill>
            <a:latin typeface="Segoe UI" panose="020B0502040204020203" pitchFamily="34" charset="0"/>
            <a:cs typeface="Segoe UI" panose="020B0502040204020203" pitchFamily="34" charset="0"/>
          </a:endParaRPr>
        </a:p>
      </dgm:t>
    </dgm:pt>
    <dgm:pt modelId="{3E3DA6B0-5625-4374-9531-6E67927510B3}">
      <dgm:prSet custT="1"/>
      <dgm:spPr/>
      <dgm:t>
        <a:bodyPr/>
        <a:lstStyle/>
        <a:p>
          <a:pPr>
            <a:lnSpc>
              <a:spcPct val="100000"/>
            </a:lnSpc>
          </a:pPr>
          <a:r>
            <a:rPr lang="fr-FR" sz="1200" b="0" i="0" dirty="0"/>
            <a:t>Développe, fabrique et vend des équipements électroniques et des logiciels pour garantir la distribution et l’intégrité des données de positionnement, de navigation et de synchronisation (PNT) précises et fiables pour les opérations critiques</a:t>
          </a:r>
          <a:endParaRPr lang="en-US" sz="1200" dirty="0">
            <a:latin typeface="Segoe UI" panose="020B0502040204020203" pitchFamily="34" charset="0"/>
            <a:cs typeface="Segoe UI" panose="020B0502040204020203" pitchFamily="34" charset="0"/>
          </a:endParaRPr>
        </a:p>
      </dgm:t>
    </dgm:pt>
    <dgm:pt modelId="{2A8C68A3-73B7-4D54-89E3-984FC937E7D3}" type="parTrans" cxnId="{19E7512D-F26E-4FEC-B853-F085ADE67CD7}">
      <dgm:prSet/>
      <dgm:spPr/>
      <dgm:t>
        <a:bodyPr/>
        <a:lstStyle/>
        <a:p>
          <a:endParaRPr lang="en-US" sz="1200">
            <a:solidFill>
              <a:schemeClr val="tx2"/>
            </a:solidFill>
            <a:latin typeface="Segoe UI" panose="020B0502040204020203" pitchFamily="34" charset="0"/>
            <a:cs typeface="Segoe UI" panose="020B0502040204020203" pitchFamily="34" charset="0"/>
          </a:endParaRPr>
        </a:p>
      </dgm:t>
    </dgm:pt>
    <dgm:pt modelId="{4F6AF49D-9E87-4530-A0B3-6230504B1A13}" type="sibTrans" cxnId="{19E7512D-F26E-4FEC-B853-F085ADE67CD7}">
      <dgm:prSet/>
      <dgm:spPr/>
      <dgm:t>
        <a:bodyPr/>
        <a:lstStyle/>
        <a:p>
          <a:endParaRPr lang="en-US" sz="1200">
            <a:solidFill>
              <a:schemeClr val="tx2"/>
            </a:solidFill>
            <a:latin typeface="Segoe UI" panose="020B0502040204020203" pitchFamily="34" charset="0"/>
            <a:cs typeface="Segoe UI" panose="020B0502040204020203" pitchFamily="34" charset="0"/>
          </a:endParaRPr>
        </a:p>
      </dgm:t>
    </dgm:pt>
    <dgm:pt modelId="{C9960E1D-29C3-4CB5-9D8F-A80A52163310}">
      <dgm:prSet custT="1"/>
      <dgm:spPr/>
      <dgm:t>
        <a:bodyPr/>
        <a:lstStyle/>
        <a:p>
          <a:pPr>
            <a:lnSpc>
              <a:spcPct val="100000"/>
            </a:lnSpc>
          </a:pPr>
          <a:r>
            <a:rPr lang="fr-FR" sz="1200" b="0" i="0" dirty="0"/>
            <a:t>Fournisseur de grands intégrateurs de systèmes, des gouvernements et des entreprises de premier ordre</a:t>
          </a:r>
          <a:endParaRPr lang="en-US" sz="1200" dirty="0">
            <a:latin typeface="Segoe UI" panose="020B0502040204020203" pitchFamily="34" charset="0"/>
            <a:cs typeface="Segoe UI" panose="020B0502040204020203" pitchFamily="34" charset="0"/>
          </a:endParaRPr>
        </a:p>
      </dgm:t>
    </dgm:pt>
    <dgm:pt modelId="{964FABD3-1B68-4F83-AA32-50D5B07724F3}" type="parTrans" cxnId="{3B6AE05F-CEFB-4DCF-8835-729E6C49D50E}">
      <dgm:prSet/>
      <dgm:spPr/>
      <dgm:t>
        <a:bodyPr/>
        <a:lstStyle/>
        <a:p>
          <a:endParaRPr lang="en-US" sz="1200">
            <a:solidFill>
              <a:schemeClr val="tx2"/>
            </a:solidFill>
            <a:latin typeface="Segoe UI" panose="020B0502040204020203" pitchFamily="34" charset="0"/>
            <a:cs typeface="Segoe UI" panose="020B0502040204020203" pitchFamily="34" charset="0"/>
          </a:endParaRPr>
        </a:p>
      </dgm:t>
    </dgm:pt>
    <dgm:pt modelId="{E7CEDBE6-0FF6-4898-B497-423A164ACB9B}" type="sibTrans" cxnId="{3B6AE05F-CEFB-4DCF-8835-729E6C49D50E}">
      <dgm:prSet/>
      <dgm:spPr/>
      <dgm:t>
        <a:bodyPr/>
        <a:lstStyle/>
        <a:p>
          <a:endParaRPr lang="en-US" sz="1200">
            <a:solidFill>
              <a:schemeClr val="tx2"/>
            </a:solidFill>
            <a:latin typeface="Segoe UI" panose="020B0502040204020203" pitchFamily="34" charset="0"/>
            <a:cs typeface="Segoe UI" panose="020B0502040204020203" pitchFamily="34" charset="0"/>
          </a:endParaRPr>
        </a:p>
      </dgm:t>
    </dgm:pt>
    <dgm:pt modelId="{852D0C79-3CFE-4A07-8D8D-41DC4B4C2EBE}">
      <dgm:prSet custT="1"/>
      <dgm:spPr/>
      <dgm:t>
        <a:bodyPr/>
        <a:lstStyle/>
        <a:p>
          <a:pPr>
            <a:lnSpc>
              <a:spcPct val="100000"/>
            </a:lnSpc>
          </a:pPr>
          <a:r>
            <a:rPr lang="fr-FR" sz="1200" b="0" i="0" dirty="0"/>
            <a:t>2e plus grand spécialiste de la synchronisation de haute précision </a:t>
          </a:r>
        </a:p>
        <a:p>
          <a:pPr>
            <a:lnSpc>
              <a:spcPct val="100000"/>
            </a:lnSpc>
          </a:pPr>
          <a:r>
            <a:rPr lang="fr-FR" sz="1200" b="0" i="0" dirty="0"/>
            <a:t>N°2 Leader mondial de la simulation de signaux GPS/GNSS*</a:t>
          </a:r>
          <a:endParaRPr lang="en-US" sz="1200" dirty="0">
            <a:latin typeface="Segoe UI" panose="020B0502040204020203" pitchFamily="34" charset="0"/>
            <a:cs typeface="Segoe UI" panose="020B0502040204020203" pitchFamily="34" charset="0"/>
          </a:endParaRPr>
        </a:p>
      </dgm:t>
    </dgm:pt>
    <dgm:pt modelId="{04901367-B4B7-4106-BAD8-EFB5EFE0D5DC}" type="parTrans" cxnId="{B128426A-E137-4777-B313-E677F982007F}">
      <dgm:prSet/>
      <dgm:spPr/>
      <dgm:t>
        <a:bodyPr/>
        <a:lstStyle/>
        <a:p>
          <a:endParaRPr lang="en-US" sz="1200">
            <a:solidFill>
              <a:schemeClr val="tx2"/>
            </a:solidFill>
            <a:latin typeface="Segoe UI" panose="020B0502040204020203" pitchFamily="34" charset="0"/>
            <a:cs typeface="Segoe UI" panose="020B0502040204020203" pitchFamily="34" charset="0"/>
          </a:endParaRPr>
        </a:p>
      </dgm:t>
    </dgm:pt>
    <dgm:pt modelId="{DAD519F7-7AE8-4788-870A-E8D599E8E10D}" type="sibTrans" cxnId="{B128426A-E137-4777-B313-E677F982007F}">
      <dgm:prSet/>
      <dgm:spPr/>
      <dgm:t>
        <a:bodyPr/>
        <a:lstStyle/>
        <a:p>
          <a:endParaRPr lang="en-US" sz="1200">
            <a:solidFill>
              <a:schemeClr val="tx2"/>
            </a:solidFill>
            <a:latin typeface="Segoe UI" panose="020B0502040204020203" pitchFamily="34" charset="0"/>
            <a:cs typeface="Segoe UI" panose="020B0502040204020203" pitchFamily="34" charset="0"/>
          </a:endParaRPr>
        </a:p>
      </dgm:t>
    </dgm:pt>
    <dgm:pt modelId="{5BE025A8-B753-44D2-ACD3-2B471E3EE4F8}">
      <dgm:prSet custT="1"/>
      <dgm:spPr/>
      <dgm:t>
        <a:bodyPr/>
        <a:lstStyle/>
        <a:p>
          <a:pPr>
            <a:lnSpc>
              <a:spcPct val="100000"/>
            </a:lnSpc>
          </a:pPr>
          <a:r>
            <a:rPr lang="fr-FR" sz="1200" b="0" i="0" dirty="0"/>
            <a:t>Seul fournisseur indépendant de solutions PNT résilientes</a:t>
          </a:r>
          <a:endParaRPr lang="en-US" sz="1200" dirty="0">
            <a:latin typeface="Segoe UI" panose="020B0502040204020203" pitchFamily="34" charset="0"/>
            <a:cs typeface="Segoe UI" panose="020B0502040204020203" pitchFamily="34" charset="0"/>
          </a:endParaRPr>
        </a:p>
      </dgm:t>
    </dgm:pt>
    <dgm:pt modelId="{496364D7-204A-4D75-8740-F5EB36F1B867}" type="parTrans" cxnId="{84EB0582-84CB-4B2B-85E9-5F6A13FFD976}">
      <dgm:prSet/>
      <dgm:spPr/>
      <dgm:t>
        <a:bodyPr/>
        <a:lstStyle/>
        <a:p>
          <a:endParaRPr lang="en-US" sz="1200">
            <a:solidFill>
              <a:schemeClr val="tx2"/>
            </a:solidFill>
            <a:latin typeface="Segoe UI" panose="020B0502040204020203" pitchFamily="34" charset="0"/>
            <a:cs typeface="Segoe UI" panose="020B0502040204020203" pitchFamily="34" charset="0"/>
          </a:endParaRPr>
        </a:p>
      </dgm:t>
    </dgm:pt>
    <dgm:pt modelId="{CFDD6298-1CFE-4811-88C9-61E788B62DF6}" type="sibTrans" cxnId="{84EB0582-84CB-4B2B-85E9-5F6A13FFD976}">
      <dgm:prSet/>
      <dgm:spPr/>
      <dgm:t>
        <a:bodyPr/>
        <a:lstStyle/>
        <a:p>
          <a:endParaRPr lang="en-US" sz="1200">
            <a:solidFill>
              <a:schemeClr val="tx2"/>
            </a:solidFill>
            <a:latin typeface="Segoe UI" panose="020B0502040204020203" pitchFamily="34" charset="0"/>
            <a:cs typeface="Segoe UI" panose="020B0502040204020203" pitchFamily="34" charset="0"/>
          </a:endParaRPr>
        </a:p>
      </dgm:t>
    </dgm:pt>
    <dgm:pt modelId="{8764382F-CDD8-4414-AC28-F92615F47949}">
      <dgm:prSet custT="1"/>
      <dgm:spPr/>
      <dgm:t>
        <a:bodyPr/>
        <a:lstStyle/>
        <a:p>
          <a:pPr>
            <a:lnSpc>
              <a:spcPct val="100000"/>
            </a:lnSpc>
          </a:pPr>
          <a:r>
            <a:rPr lang="fr-FR" sz="1200" b="0" i="0" dirty="0"/>
            <a:t>4 hubs principaux ; Présence industrielle dans 4 pays</a:t>
          </a:r>
          <a:endParaRPr lang="en-US" sz="1200" dirty="0">
            <a:latin typeface="Segoe UI" panose="020B0502040204020203" pitchFamily="34" charset="0"/>
            <a:cs typeface="Segoe UI" panose="020B0502040204020203" pitchFamily="34" charset="0"/>
          </a:endParaRPr>
        </a:p>
      </dgm:t>
    </dgm:pt>
    <dgm:pt modelId="{C14FD868-AE99-4979-AECA-E0EDDE3F4834}" type="parTrans" cxnId="{A4E5A7DC-1BD2-46BB-A1C6-188C6E2C9810}">
      <dgm:prSet/>
      <dgm:spPr/>
      <dgm:t>
        <a:bodyPr/>
        <a:lstStyle/>
        <a:p>
          <a:endParaRPr lang="en-US" sz="1200">
            <a:solidFill>
              <a:schemeClr val="tx2"/>
            </a:solidFill>
            <a:latin typeface="Segoe UI" panose="020B0502040204020203" pitchFamily="34" charset="0"/>
            <a:cs typeface="Segoe UI" panose="020B0502040204020203" pitchFamily="34" charset="0"/>
          </a:endParaRPr>
        </a:p>
      </dgm:t>
    </dgm:pt>
    <dgm:pt modelId="{6B92485A-E546-47C7-B632-D2C74F454382}" type="sibTrans" cxnId="{A4E5A7DC-1BD2-46BB-A1C6-188C6E2C9810}">
      <dgm:prSet/>
      <dgm:spPr/>
      <dgm:t>
        <a:bodyPr/>
        <a:lstStyle/>
        <a:p>
          <a:endParaRPr lang="en-US" sz="1200">
            <a:solidFill>
              <a:schemeClr val="tx2"/>
            </a:solidFill>
            <a:latin typeface="Segoe UI" panose="020B0502040204020203" pitchFamily="34" charset="0"/>
            <a:cs typeface="Segoe UI" panose="020B0502040204020203" pitchFamily="34" charset="0"/>
          </a:endParaRPr>
        </a:p>
      </dgm:t>
    </dgm:pt>
    <dgm:pt modelId="{4AD830BE-4006-47A4-BBA5-EFBC3C385CA5}" type="pres">
      <dgm:prSet presAssocID="{155C2FCE-9F77-4A75-917E-34A4423B25D3}" presName="root" presStyleCnt="0">
        <dgm:presLayoutVars>
          <dgm:dir/>
          <dgm:resizeHandles val="exact"/>
        </dgm:presLayoutVars>
      </dgm:prSet>
      <dgm:spPr/>
    </dgm:pt>
    <dgm:pt modelId="{1A475ACB-5A6C-41CF-A9FD-A98284D2B50F}" type="pres">
      <dgm:prSet presAssocID="{A688FB65-C978-421E-AC39-78867008D530}" presName="compNode" presStyleCnt="0"/>
      <dgm:spPr/>
    </dgm:pt>
    <dgm:pt modelId="{4C43D00B-A46F-4CA5-A577-E47E160A222A}" type="pres">
      <dgm:prSet presAssocID="{A688FB65-C978-421E-AC39-78867008D530}" presName="bgRect" presStyleLbl="bgShp" presStyleIdx="0" presStyleCnt="6" custLinFactNeighborX="-5200" custLinFactNeighborY="-235"/>
      <dgm:spPr/>
    </dgm:pt>
    <dgm:pt modelId="{D663204F-CAE6-42FF-B45A-BA7317972662}" type="pres">
      <dgm:prSet presAssocID="{A688FB65-C978-421E-AC39-78867008D530}" presName="iconRect" presStyleLbl="node1" presStyleIdx="0" presStyleCnt="6"/>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arth globe: Americas with solid fill"/>
        </a:ext>
      </dgm:extLst>
    </dgm:pt>
    <dgm:pt modelId="{46890491-C6C5-43D2-AF1D-31F37D4C3652}" type="pres">
      <dgm:prSet presAssocID="{A688FB65-C978-421E-AC39-78867008D530}" presName="spaceRect" presStyleCnt="0"/>
      <dgm:spPr/>
    </dgm:pt>
    <dgm:pt modelId="{C4EC3E29-105B-4C66-809F-CC22338CFBCF}" type="pres">
      <dgm:prSet presAssocID="{A688FB65-C978-421E-AC39-78867008D530}" presName="parTx" presStyleLbl="revTx" presStyleIdx="0" presStyleCnt="6">
        <dgm:presLayoutVars>
          <dgm:chMax val="0"/>
          <dgm:chPref val="0"/>
        </dgm:presLayoutVars>
      </dgm:prSet>
      <dgm:spPr/>
    </dgm:pt>
    <dgm:pt modelId="{3390EF2A-59F5-44C8-BE60-7589A97F85E0}" type="pres">
      <dgm:prSet presAssocID="{14473EB4-DCA2-43DD-BE57-2477CDCF7492}" presName="sibTrans" presStyleCnt="0"/>
      <dgm:spPr/>
    </dgm:pt>
    <dgm:pt modelId="{AD62B032-6028-4842-A04E-7DE449F564D1}" type="pres">
      <dgm:prSet presAssocID="{3E3DA6B0-5625-4374-9531-6E67927510B3}" presName="compNode" presStyleCnt="0"/>
      <dgm:spPr/>
    </dgm:pt>
    <dgm:pt modelId="{C9925882-3F55-4BF8-8DED-687458418011}" type="pres">
      <dgm:prSet presAssocID="{3E3DA6B0-5625-4374-9531-6E67927510B3}" presName="bgRect" presStyleLbl="bgShp" presStyleIdx="1" presStyleCnt="6"/>
      <dgm:spPr/>
    </dgm:pt>
    <dgm:pt modelId="{9B1EBAFB-FE93-4768-8284-CA3479BDDDB4}" type="pres">
      <dgm:prSet presAssocID="{3E3DA6B0-5625-4374-9531-6E67927510B3}" presName="iconRect" presStyleLbl="node1" presStyleIdx="1" presStyleCnt="6"/>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ompass with solid fill"/>
        </a:ext>
      </dgm:extLst>
    </dgm:pt>
    <dgm:pt modelId="{DD785819-F605-42E3-A561-DC4F49ED367B}" type="pres">
      <dgm:prSet presAssocID="{3E3DA6B0-5625-4374-9531-6E67927510B3}" presName="spaceRect" presStyleCnt="0"/>
      <dgm:spPr/>
    </dgm:pt>
    <dgm:pt modelId="{FD223109-CF66-4EB1-8133-BA314693F966}" type="pres">
      <dgm:prSet presAssocID="{3E3DA6B0-5625-4374-9531-6E67927510B3}" presName="parTx" presStyleLbl="revTx" presStyleIdx="1" presStyleCnt="6">
        <dgm:presLayoutVars>
          <dgm:chMax val="0"/>
          <dgm:chPref val="0"/>
        </dgm:presLayoutVars>
      </dgm:prSet>
      <dgm:spPr/>
    </dgm:pt>
    <dgm:pt modelId="{405CB26B-AA51-46F4-A8B3-7C8F0037F0A8}" type="pres">
      <dgm:prSet presAssocID="{4F6AF49D-9E87-4530-A0B3-6230504B1A13}" presName="sibTrans" presStyleCnt="0"/>
      <dgm:spPr/>
    </dgm:pt>
    <dgm:pt modelId="{17888A45-3619-4E28-875B-CB4976B9808B}" type="pres">
      <dgm:prSet presAssocID="{C9960E1D-29C3-4CB5-9D8F-A80A52163310}" presName="compNode" presStyleCnt="0"/>
      <dgm:spPr/>
    </dgm:pt>
    <dgm:pt modelId="{39BDC0E2-1815-4512-9BE1-CA39429B114C}" type="pres">
      <dgm:prSet presAssocID="{C9960E1D-29C3-4CB5-9D8F-A80A52163310}" presName="bgRect" presStyleLbl="bgShp" presStyleIdx="2" presStyleCnt="6"/>
      <dgm:spPr/>
    </dgm:pt>
    <dgm:pt modelId="{C897E74F-5E40-489B-B3B7-75FCD21560E4}" type="pres">
      <dgm:prSet presAssocID="{C9960E1D-29C3-4CB5-9D8F-A80A52163310}" presName="iconRect" presStyleLbl="node1" presStyleIdx="2" presStyleCnt="6"/>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pt>
    <dgm:pt modelId="{0648A0DE-FE60-4338-ABB7-901F3E635D3F}" type="pres">
      <dgm:prSet presAssocID="{C9960E1D-29C3-4CB5-9D8F-A80A52163310}" presName="spaceRect" presStyleCnt="0"/>
      <dgm:spPr/>
    </dgm:pt>
    <dgm:pt modelId="{CE05B40B-E8BE-4A88-90D3-4940AF4810B3}" type="pres">
      <dgm:prSet presAssocID="{C9960E1D-29C3-4CB5-9D8F-A80A52163310}" presName="parTx" presStyleLbl="revTx" presStyleIdx="2" presStyleCnt="6">
        <dgm:presLayoutVars>
          <dgm:chMax val="0"/>
          <dgm:chPref val="0"/>
        </dgm:presLayoutVars>
      </dgm:prSet>
      <dgm:spPr/>
    </dgm:pt>
    <dgm:pt modelId="{A5645E85-0141-407E-8DD5-C749A9AB918A}" type="pres">
      <dgm:prSet presAssocID="{E7CEDBE6-0FF6-4898-B497-423A164ACB9B}" presName="sibTrans" presStyleCnt="0"/>
      <dgm:spPr/>
    </dgm:pt>
    <dgm:pt modelId="{3CD77F72-D150-4E01-B34F-37D5907AF536}" type="pres">
      <dgm:prSet presAssocID="{852D0C79-3CFE-4A07-8D8D-41DC4B4C2EBE}" presName="compNode" presStyleCnt="0"/>
      <dgm:spPr/>
    </dgm:pt>
    <dgm:pt modelId="{5E8D78D6-E228-4159-B9E3-5E8FAF509090}" type="pres">
      <dgm:prSet presAssocID="{852D0C79-3CFE-4A07-8D8D-41DC4B4C2EBE}" presName="bgRect" presStyleLbl="bgShp" presStyleIdx="3" presStyleCnt="6"/>
      <dgm:spPr/>
    </dgm:pt>
    <dgm:pt modelId="{B1F20C8B-66AE-465B-9CC9-CDD7E91935A2}" type="pres">
      <dgm:prSet presAssocID="{852D0C79-3CFE-4A07-8D8D-41DC4B4C2EBE}" presName="iconRect" presStyleLbl="node1" presStyleIdx="3" presStyleCnt="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odium outline"/>
        </a:ext>
      </dgm:extLst>
    </dgm:pt>
    <dgm:pt modelId="{A744D60C-8EE6-4512-BCA8-DDC3FA99B757}" type="pres">
      <dgm:prSet presAssocID="{852D0C79-3CFE-4A07-8D8D-41DC4B4C2EBE}" presName="spaceRect" presStyleCnt="0"/>
      <dgm:spPr/>
    </dgm:pt>
    <dgm:pt modelId="{4162C3A9-7CD0-4673-90E3-B0AD79193980}" type="pres">
      <dgm:prSet presAssocID="{852D0C79-3CFE-4A07-8D8D-41DC4B4C2EBE}" presName="parTx" presStyleLbl="revTx" presStyleIdx="3" presStyleCnt="6">
        <dgm:presLayoutVars>
          <dgm:chMax val="0"/>
          <dgm:chPref val="0"/>
        </dgm:presLayoutVars>
      </dgm:prSet>
      <dgm:spPr/>
    </dgm:pt>
    <dgm:pt modelId="{545DAE62-5BCC-4027-90C1-188B997292CF}" type="pres">
      <dgm:prSet presAssocID="{DAD519F7-7AE8-4788-870A-E8D599E8E10D}" presName="sibTrans" presStyleCnt="0"/>
      <dgm:spPr/>
    </dgm:pt>
    <dgm:pt modelId="{241E24AD-6DB3-48B2-AF82-42E936AC4349}" type="pres">
      <dgm:prSet presAssocID="{5BE025A8-B753-44D2-ACD3-2B471E3EE4F8}" presName="compNode" presStyleCnt="0"/>
      <dgm:spPr/>
    </dgm:pt>
    <dgm:pt modelId="{08B0FA08-0534-4430-8C85-81DC4081D4BB}" type="pres">
      <dgm:prSet presAssocID="{5BE025A8-B753-44D2-ACD3-2B471E3EE4F8}" presName="bgRect" presStyleLbl="bgShp" presStyleIdx="4" presStyleCnt="6"/>
      <dgm:spPr/>
    </dgm:pt>
    <dgm:pt modelId="{913FAE76-67F8-417B-85E5-80A388D7CBA9}" type="pres">
      <dgm:prSet presAssocID="{5BE025A8-B753-44D2-ACD3-2B471E3EE4F8}" presName="iconRect" presStyleLbl="node1" presStyleIdx="4" presStyleCnt="6"/>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pt>
    <dgm:pt modelId="{181D3F08-BD8A-45DA-90B1-F9D0079E6DED}" type="pres">
      <dgm:prSet presAssocID="{5BE025A8-B753-44D2-ACD3-2B471E3EE4F8}" presName="spaceRect" presStyleCnt="0"/>
      <dgm:spPr/>
    </dgm:pt>
    <dgm:pt modelId="{B94F7740-5970-4F35-BD1F-71776629DF4B}" type="pres">
      <dgm:prSet presAssocID="{5BE025A8-B753-44D2-ACD3-2B471E3EE4F8}" presName="parTx" presStyleLbl="revTx" presStyleIdx="4" presStyleCnt="6">
        <dgm:presLayoutVars>
          <dgm:chMax val="0"/>
          <dgm:chPref val="0"/>
        </dgm:presLayoutVars>
      </dgm:prSet>
      <dgm:spPr/>
    </dgm:pt>
    <dgm:pt modelId="{0522C9FD-A615-495C-9371-3FF082A245D3}" type="pres">
      <dgm:prSet presAssocID="{CFDD6298-1CFE-4811-88C9-61E788B62DF6}" presName="sibTrans" presStyleCnt="0"/>
      <dgm:spPr/>
    </dgm:pt>
    <dgm:pt modelId="{283EEE99-2129-4573-965E-2E5CB28DB233}" type="pres">
      <dgm:prSet presAssocID="{8764382F-CDD8-4414-AC28-F92615F47949}" presName="compNode" presStyleCnt="0"/>
      <dgm:spPr/>
    </dgm:pt>
    <dgm:pt modelId="{1A83F569-8D38-4147-9B0A-2F2C47C2CDC0}" type="pres">
      <dgm:prSet presAssocID="{8764382F-CDD8-4414-AC28-F92615F47949}" presName="bgRect" presStyleLbl="bgShp" presStyleIdx="5" presStyleCnt="6"/>
      <dgm:spPr/>
    </dgm:pt>
    <dgm:pt modelId="{5F5F6228-D51C-4E68-8A5B-74519DC8926F}" type="pres">
      <dgm:prSet presAssocID="{8764382F-CDD8-4414-AC28-F92615F47949}" presName="iconRect" presStyleLbl="node1" presStyleIdx="5" presStyleCnt="6"/>
      <dgm:spPr>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Globe outline"/>
        </a:ext>
      </dgm:extLst>
    </dgm:pt>
    <dgm:pt modelId="{F979AF6B-8D0F-48A5-B2FE-2BE849C5E7D2}" type="pres">
      <dgm:prSet presAssocID="{8764382F-CDD8-4414-AC28-F92615F47949}" presName="spaceRect" presStyleCnt="0"/>
      <dgm:spPr/>
    </dgm:pt>
    <dgm:pt modelId="{F52E41D1-9029-4192-8724-F4F46A913695}" type="pres">
      <dgm:prSet presAssocID="{8764382F-CDD8-4414-AC28-F92615F47949}" presName="parTx" presStyleLbl="revTx" presStyleIdx="5" presStyleCnt="6">
        <dgm:presLayoutVars>
          <dgm:chMax val="0"/>
          <dgm:chPref val="0"/>
        </dgm:presLayoutVars>
      </dgm:prSet>
      <dgm:spPr/>
    </dgm:pt>
  </dgm:ptLst>
  <dgm:cxnLst>
    <dgm:cxn modelId="{19E7512D-F26E-4FEC-B853-F085ADE67CD7}" srcId="{155C2FCE-9F77-4A75-917E-34A4423B25D3}" destId="{3E3DA6B0-5625-4374-9531-6E67927510B3}" srcOrd="1" destOrd="0" parTransId="{2A8C68A3-73B7-4D54-89E3-984FC937E7D3}" sibTransId="{4F6AF49D-9E87-4530-A0B3-6230504B1A13}"/>
    <dgm:cxn modelId="{069A7A5C-6341-4C33-BD86-ED2B2DBA0382}" type="presOf" srcId="{852D0C79-3CFE-4A07-8D8D-41DC4B4C2EBE}" destId="{4162C3A9-7CD0-4673-90E3-B0AD79193980}" srcOrd="0" destOrd="0" presId="urn:microsoft.com/office/officeart/2018/2/layout/IconVerticalSolidList"/>
    <dgm:cxn modelId="{3B6AE05F-CEFB-4DCF-8835-729E6C49D50E}" srcId="{155C2FCE-9F77-4A75-917E-34A4423B25D3}" destId="{C9960E1D-29C3-4CB5-9D8F-A80A52163310}" srcOrd="2" destOrd="0" parTransId="{964FABD3-1B68-4F83-AA32-50D5B07724F3}" sibTransId="{E7CEDBE6-0FF6-4898-B497-423A164ACB9B}"/>
    <dgm:cxn modelId="{E88BFC48-983B-4DE1-B6D3-7DBD79FAC0CE}" type="presOf" srcId="{A688FB65-C978-421E-AC39-78867008D530}" destId="{C4EC3E29-105B-4C66-809F-CC22338CFBCF}" srcOrd="0" destOrd="0" presId="urn:microsoft.com/office/officeart/2018/2/layout/IconVerticalSolidList"/>
    <dgm:cxn modelId="{B128426A-E137-4777-B313-E677F982007F}" srcId="{155C2FCE-9F77-4A75-917E-34A4423B25D3}" destId="{852D0C79-3CFE-4A07-8D8D-41DC4B4C2EBE}" srcOrd="3" destOrd="0" parTransId="{04901367-B4B7-4106-BAD8-EFB5EFE0D5DC}" sibTransId="{DAD519F7-7AE8-4788-870A-E8D599E8E10D}"/>
    <dgm:cxn modelId="{84EB0582-84CB-4B2B-85E9-5F6A13FFD976}" srcId="{155C2FCE-9F77-4A75-917E-34A4423B25D3}" destId="{5BE025A8-B753-44D2-ACD3-2B471E3EE4F8}" srcOrd="4" destOrd="0" parTransId="{496364D7-204A-4D75-8740-F5EB36F1B867}" sibTransId="{CFDD6298-1CFE-4811-88C9-61E788B62DF6}"/>
    <dgm:cxn modelId="{CBAADC87-B0A0-45E4-87E7-50F05EA684F1}" type="presOf" srcId="{C9960E1D-29C3-4CB5-9D8F-A80A52163310}" destId="{CE05B40B-E8BE-4A88-90D3-4940AF4810B3}" srcOrd="0" destOrd="0" presId="urn:microsoft.com/office/officeart/2018/2/layout/IconVerticalSolidList"/>
    <dgm:cxn modelId="{51EF73A9-7397-4446-90E8-7F47B33A9A11}" type="presOf" srcId="{5BE025A8-B753-44D2-ACD3-2B471E3EE4F8}" destId="{B94F7740-5970-4F35-BD1F-71776629DF4B}" srcOrd="0" destOrd="0" presId="urn:microsoft.com/office/officeart/2018/2/layout/IconVerticalSolidList"/>
    <dgm:cxn modelId="{1A6428C8-869A-4FB6-8027-C98353F4F466}" type="presOf" srcId="{3E3DA6B0-5625-4374-9531-6E67927510B3}" destId="{FD223109-CF66-4EB1-8133-BA314693F966}" srcOrd="0" destOrd="0" presId="urn:microsoft.com/office/officeart/2018/2/layout/IconVerticalSolidList"/>
    <dgm:cxn modelId="{A4E5A7DC-1BD2-46BB-A1C6-188C6E2C9810}" srcId="{155C2FCE-9F77-4A75-917E-34A4423B25D3}" destId="{8764382F-CDD8-4414-AC28-F92615F47949}" srcOrd="5" destOrd="0" parTransId="{C14FD868-AE99-4979-AECA-E0EDDE3F4834}" sibTransId="{6B92485A-E546-47C7-B632-D2C74F454382}"/>
    <dgm:cxn modelId="{82A7C3DE-AB54-42DC-BE5F-0AEF3D44C943}" type="presOf" srcId="{155C2FCE-9F77-4A75-917E-34A4423B25D3}" destId="{4AD830BE-4006-47A4-BBA5-EFBC3C385CA5}" srcOrd="0" destOrd="0" presId="urn:microsoft.com/office/officeart/2018/2/layout/IconVerticalSolidList"/>
    <dgm:cxn modelId="{C31F10E7-B300-4B9D-99DB-042A72FBA00F}" type="presOf" srcId="{8764382F-CDD8-4414-AC28-F92615F47949}" destId="{F52E41D1-9029-4192-8724-F4F46A913695}" srcOrd="0" destOrd="0" presId="urn:microsoft.com/office/officeart/2018/2/layout/IconVerticalSolidList"/>
    <dgm:cxn modelId="{292EC1EE-8DA2-472C-BBBD-45B9F60C2287}" srcId="{155C2FCE-9F77-4A75-917E-34A4423B25D3}" destId="{A688FB65-C978-421E-AC39-78867008D530}" srcOrd="0" destOrd="0" parTransId="{24441D65-59EB-4494-963A-788B22D99BEA}" sibTransId="{14473EB4-DCA2-43DD-BE57-2477CDCF7492}"/>
    <dgm:cxn modelId="{8CF5BE87-30AE-4251-9C90-F35913C406BC}" type="presParOf" srcId="{4AD830BE-4006-47A4-BBA5-EFBC3C385CA5}" destId="{1A475ACB-5A6C-41CF-A9FD-A98284D2B50F}" srcOrd="0" destOrd="0" presId="urn:microsoft.com/office/officeart/2018/2/layout/IconVerticalSolidList"/>
    <dgm:cxn modelId="{98921231-07EB-4DC3-B7DD-A2298D6DBFD9}" type="presParOf" srcId="{1A475ACB-5A6C-41CF-A9FD-A98284D2B50F}" destId="{4C43D00B-A46F-4CA5-A577-E47E160A222A}" srcOrd="0" destOrd="0" presId="urn:microsoft.com/office/officeart/2018/2/layout/IconVerticalSolidList"/>
    <dgm:cxn modelId="{EE33CFF4-AA5B-4DAF-98A0-D8A6DF10C5DC}" type="presParOf" srcId="{1A475ACB-5A6C-41CF-A9FD-A98284D2B50F}" destId="{D663204F-CAE6-42FF-B45A-BA7317972662}" srcOrd="1" destOrd="0" presId="urn:microsoft.com/office/officeart/2018/2/layout/IconVerticalSolidList"/>
    <dgm:cxn modelId="{A902C897-BAFC-488F-B765-3AF011AD4C08}" type="presParOf" srcId="{1A475ACB-5A6C-41CF-A9FD-A98284D2B50F}" destId="{46890491-C6C5-43D2-AF1D-31F37D4C3652}" srcOrd="2" destOrd="0" presId="urn:microsoft.com/office/officeart/2018/2/layout/IconVerticalSolidList"/>
    <dgm:cxn modelId="{B8F683F0-969D-4B91-9EEA-1F35F2738E0E}" type="presParOf" srcId="{1A475ACB-5A6C-41CF-A9FD-A98284D2B50F}" destId="{C4EC3E29-105B-4C66-809F-CC22338CFBCF}" srcOrd="3" destOrd="0" presId="urn:microsoft.com/office/officeart/2018/2/layout/IconVerticalSolidList"/>
    <dgm:cxn modelId="{247C0B9A-B7AB-440D-A6BE-0DD5C8347E3E}" type="presParOf" srcId="{4AD830BE-4006-47A4-BBA5-EFBC3C385CA5}" destId="{3390EF2A-59F5-44C8-BE60-7589A97F85E0}" srcOrd="1" destOrd="0" presId="urn:microsoft.com/office/officeart/2018/2/layout/IconVerticalSolidList"/>
    <dgm:cxn modelId="{8C9E4E4F-126A-4381-A580-953698E04A77}" type="presParOf" srcId="{4AD830BE-4006-47A4-BBA5-EFBC3C385CA5}" destId="{AD62B032-6028-4842-A04E-7DE449F564D1}" srcOrd="2" destOrd="0" presId="urn:microsoft.com/office/officeart/2018/2/layout/IconVerticalSolidList"/>
    <dgm:cxn modelId="{AF7D11DB-A94B-4F4A-96EF-DAA7D6C771A5}" type="presParOf" srcId="{AD62B032-6028-4842-A04E-7DE449F564D1}" destId="{C9925882-3F55-4BF8-8DED-687458418011}" srcOrd="0" destOrd="0" presId="urn:microsoft.com/office/officeart/2018/2/layout/IconVerticalSolidList"/>
    <dgm:cxn modelId="{3F54587E-51A7-40CA-A6AC-1C76FE606986}" type="presParOf" srcId="{AD62B032-6028-4842-A04E-7DE449F564D1}" destId="{9B1EBAFB-FE93-4768-8284-CA3479BDDDB4}" srcOrd="1" destOrd="0" presId="urn:microsoft.com/office/officeart/2018/2/layout/IconVerticalSolidList"/>
    <dgm:cxn modelId="{86E3EA07-E0A8-40EC-A71A-64CBB26D50F3}" type="presParOf" srcId="{AD62B032-6028-4842-A04E-7DE449F564D1}" destId="{DD785819-F605-42E3-A561-DC4F49ED367B}" srcOrd="2" destOrd="0" presId="urn:microsoft.com/office/officeart/2018/2/layout/IconVerticalSolidList"/>
    <dgm:cxn modelId="{FFA8179E-57D6-45D9-8B46-E73FC70FD05A}" type="presParOf" srcId="{AD62B032-6028-4842-A04E-7DE449F564D1}" destId="{FD223109-CF66-4EB1-8133-BA314693F966}" srcOrd="3" destOrd="0" presId="urn:microsoft.com/office/officeart/2018/2/layout/IconVerticalSolidList"/>
    <dgm:cxn modelId="{28CA7142-190B-433A-B4B6-D6EDEF5AAE6D}" type="presParOf" srcId="{4AD830BE-4006-47A4-BBA5-EFBC3C385CA5}" destId="{405CB26B-AA51-46F4-A8B3-7C8F0037F0A8}" srcOrd="3" destOrd="0" presId="urn:microsoft.com/office/officeart/2018/2/layout/IconVerticalSolidList"/>
    <dgm:cxn modelId="{69110247-82BB-4F55-9557-5CB6FFD548B2}" type="presParOf" srcId="{4AD830BE-4006-47A4-BBA5-EFBC3C385CA5}" destId="{17888A45-3619-4E28-875B-CB4976B9808B}" srcOrd="4" destOrd="0" presId="urn:microsoft.com/office/officeart/2018/2/layout/IconVerticalSolidList"/>
    <dgm:cxn modelId="{41AD9102-9A72-432F-ACA6-54C4ABB739C3}" type="presParOf" srcId="{17888A45-3619-4E28-875B-CB4976B9808B}" destId="{39BDC0E2-1815-4512-9BE1-CA39429B114C}" srcOrd="0" destOrd="0" presId="urn:microsoft.com/office/officeart/2018/2/layout/IconVerticalSolidList"/>
    <dgm:cxn modelId="{5F49F6C6-4AC4-4D20-81C7-9DD0B3D397DF}" type="presParOf" srcId="{17888A45-3619-4E28-875B-CB4976B9808B}" destId="{C897E74F-5E40-489B-B3B7-75FCD21560E4}" srcOrd="1" destOrd="0" presId="urn:microsoft.com/office/officeart/2018/2/layout/IconVerticalSolidList"/>
    <dgm:cxn modelId="{83530F72-9D60-4AA8-B029-C050CE105A3F}" type="presParOf" srcId="{17888A45-3619-4E28-875B-CB4976B9808B}" destId="{0648A0DE-FE60-4338-ABB7-901F3E635D3F}" srcOrd="2" destOrd="0" presId="urn:microsoft.com/office/officeart/2018/2/layout/IconVerticalSolidList"/>
    <dgm:cxn modelId="{9FD7A831-455E-46CC-846C-3AE7808A1268}" type="presParOf" srcId="{17888A45-3619-4E28-875B-CB4976B9808B}" destId="{CE05B40B-E8BE-4A88-90D3-4940AF4810B3}" srcOrd="3" destOrd="0" presId="urn:microsoft.com/office/officeart/2018/2/layout/IconVerticalSolidList"/>
    <dgm:cxn modelId="{ECB03703-17BC-4695-81FB-EDE71CE3DDB8}" type="presParOf" srcId="{4AD830BE-4006-47A4-BBA5-EFBC3C385CA5}" destId="{A5645E85-0141-407E-8DD5-C749A9AB918A}" srcOrd="5" destOrd="0" presId="urn:microsoft.com/office/officeart/2018/2/layout/IconVerticalSolidList"/>
    <dgm:cxn modelId="{741A721F-D020-4977-87BC-63AD8AB48C5B}" type="presParOf" srcId="{4AD830BE-4006-47A4-BBA5-EFBC3C385CA5}" destId="{3CD77F72-D150-4E01-B34F-37D5907AF536}" srcOrd="6" destOrd="0" presId="urn:microsoft.com/office/officeart/2018/2/layout/IconVerticalSolidList"/>
    <dgm:cxn modelId="{036DDE4E-10BB-491F-BDB0-F33AC03759B7}" type="presParOf" srcId="{3CD77F72-D150-4E01-B34F-37D5907AF536}" destId="{5E8D78D6-E228-4159-B9E3-5E8FAF509090}" srcOrd="0" destOrd="0" presId="urn:microsoft.com/office/officeart/2018/2/layout/IconVerticalSolidList"/>
    <dgm:cxn modelId="{9925D7EC-3F26-44F9-AE04-D8287D39F782}" type="presParOf" srcId="{3CD77F72-D150-4E01-B34F-37D5907AF536}" destId="{B1F20C8B-66AE-465B-9CC9-CDD7E91935A2}" srcOrd="1" destOrd="0" presId="urn:microsoft.com/office/officeart/2018/2/layout/IconVerticalSolidList"/>
    <dgm:cxn modelId="{4CC4F82C-0648-41DE-A2ED-A99305FE5611}" type="presParOf" srcId="{3CD77F72-D150-4E01-B34F-37D5907AF536}" destId="{A744D60C-8EE6-4512-BCA8-DDC3FA99B757}" srcOrd="2" destOrd="0" presId="urn:microsoft.com/office/officeart/2018/2/layout/IconVerticalSolidList"/>
    <dgm:cxn modelId="{8C2C88D5-DE54-47DD-87C0-EF5E61EE80B5}" type="presParOf" srcId="{3CD77F72-D150-4E01-B34F-37D5907AF536}" destId="{4162C3A9-7CD0-4673-90E3-B0AD79193980}" srcOrd="3" destOrd="0" presId="urn:microsoft.com/office/officeart/2018/2/layout/IconVerticalSolidList"/>
    <dgm:cxn modelId="{37FD71E2-D7CC-47DB-8866-F8F199800BA1}" type="presParOf" srcId="{4AD830BE-4006-47A4-BBA5-EFBC3C385CA5}" destId="{545DAE62-5BCC-4027-90C1-188B997292CF}" srcOrd="7" destOrd="0" presId="urn:microsoft.com/office/officeart/2018/2/layout/IconVerticalSolidList"/>
    <dgm:cxn modelId="{99E08BE1-20D7-44F9-8866-7AD717A40B7E}" type="presParOf" srcId="{4AD830BE-4006-47A4-BBA5-EFBC3C385CA5}" destId="{241E24AD-6DB3-48B2-AF82-42E936AC4349}" srcOrd="8" destOrd="0" presId="urn:microsoft.com/office/officeart/2018/2/layout/IconVerticalSolidList"/>
    <dgm:cxn modelId="{D777C554-1B0A-4AA1-8B44-EAAFAD544007}" type="presParOf" srcId="{241E24AD-6DB3-48B2-AF82-42E936AC4349}" destId="{08B0FA08-0534-4430-8C85-81DC4081D4BB}" srcOrd="0" destOrd="0" presId="urn:microsoft.com/office/officeart/2018/2/layout/IconVerticalSolidList"/>
    <dgm:cxn modelId="{5824D5CE-6FFF-4B5F-8473-BACA94893E2A}" type="presParOf" srcId="{241E24AD-6DB3-48B2-AF82-42E936AC4349}" destId="{913FAE76-67F8-417B-85E5-80A388D7CBA9}" srcOrd="1" destOrd="0" presId="urn:microsoft.com/office/officeart/2018/2/layout/IconVerticalSolidList"/>
    <dgm:cxn modelId="{50FD7813-8980-4BE2-BD66-3630EC69D8AC}" type="presParOf" srcId="{241E24AD-6DB3-48B2-AF82-42E936AC4349}" destId="{181D3F08-BD8A-45DA-90B1-F9D0079E6DED}" srcOrd="2" destOrd="0" presId="urn:microsoft.com/office/officeart/2018/2/layout/IconVerticalSolidList"/>
    <dgm:cxn modelId="{13ACCDB7-8E7C-450B-8771-6AF13C93E1F5}" type="presParOf" srcId="{241E24AD-6DB3-48B2-AF82-42E936AC4349}" destId="{B94F7740-5970-4F35-BD1F-71776629DF4B}" srcOrd="3" destOrd="0" presId="urn:microsoft.com/office/officeart/2018/2/layout/IconVerticalSolidList"/>
    <dgm:cxn modelId="{C5B6D610-31AE-4F9E-AB72-A8FC2184E863}" type="presParOf" srcId="{4AD830BE-4006-47A4-BBA5-EFBC3C385CA5}" destId="{0522C9FD-A615-495C-9371-3FF082A245D3}" srcOrd="9" destOrd="0" presId="urn:microsoft.com/office/officeart/2018/2/layout/IconVerticalSolidList"/>
    <dgm:cxn modelId="{09EE566A-6691-4F06-A5BE-35AC84AA1009}" type="presParOf" srcId="{4AD830BE-4006-47A4-BBA5-EFBC3C385CA5}" destId="{283EEE99-2129-4573-965E-2E5CB28DB233}" srcOrd="10" destOrd="0" presId="urn:microsoft.com/office/officeart/2018/2/layout/IconVerticalSolidList"/>
    <dgm:cxn modelId="{FEE7467F-5620-4B63-999E-C50A3955260A}" type="presParOf" srcId="{283EEE99-2129-4573-965E-2E5CB28DB233}" destId="{1A83F569-8D38-4147-9B0A-2F2C47C2CDC0}" srcOrd="0" destOrd="0" presId="urn:microsoft.com/office/officeart/2018/2/layout/IconVerticalSolidList"/>
    <dgm:cxn modelId="{BEBD1E01-5020-4BBA-951F-42CCAA1A1907}" type="presParOf" srcId="{283EEE99-2129-4573-965E-2E5CB28DB233}" destId="{5F5F6228-D51C-4E68-8A5B-74519DC8926F}" srcOrd="1" destOrd="0" presId="urn:microsoft.com/office/officeart/2018/2/layout/IconVerticalSolidList"/>
    <dgm:cxn modelId="{FFEE255E-8015-4385-8CE9-9FE92EF425B6}" type="presParOf" srcId="{283EEE99-2129-4573-965E-2E5CB28DB233}" destId="{F979AF6B-8D0F-48A5-B2FE-2BE849C5E7D2}" srcOrd="2" destOrd="0" presId="urn:microsoft.com/office/officeart/2018/2/layout/IconVerticalSolidList"/>
    <dgm:cxn modelId="{009F31BA-FF91-4F16-B92F-03B97B84FEBC}" type="presParOf" srcId="{283EEE99-2129-4573-965E-2E5CB28DB233}" destId="{F52E41D1-9029-4192-8724-F4F46A9136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2805C2D-B137-4CBB-BEAD-DB6499A10064}"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1F402F9C-E872-4129-8485-1154CCB604AE}">
      <dgm:prSet phldrT="[Text]" custT="1"/>
      <dgm:spPr/>
      <dgm:t>
        <a:bodyPr/>
        <a:lstStyle/>
        <a:p>
          <a:r>
            <a:rPr lang="en-US" sz="1400" b="1" dirty="0">
              <a:latin typeface="Segoe UI" panose="020B0502040204020203" pitchFamily="34" charset="0"/>
              <a:cs typeface="Segoe UI" panose="020B0502040204020203" pitchFamily="34" charset="0"/>
            </a:rPr>
            <a:t>#2 </a:t>
          </a:r>
          <a:r>
            <a:rPr lang="en-US" sz="1400" dirty="0">
              <a:latin typeface="Segoe UI" panose="020B0502040204020203" pitchFamily="34" charset="0"/>
              <a:cs typeface="Segoe UI" panose="020B0502040204020203" pitchFamily="34" charset="0"/>
            </a:rPr>
            <a:t>pour le Timing et la </a:t>
          </a:r>
          <a:r>
            <a:rPr lang="en-US" sz="1400" dirty="0" err="1">
              <a:latin typeface="Segoe UI" panose="020B0502040204020203" pitchFamily="34" charset="0"/>
              <a:cs typeface="Segoe UI" panose="020B0502040204020203" pitchFamily="34" charset="0"/>
            </a:rPr>
            <a:t>Synchronisation</a:t>
          </a:r>
          <a:endParaRPr lang="en-US" sz="1400" dirty="0">
            <a:latin typeface="Segoe UI" panose="020B0502040204020203" pitchFamily="34" charset="0"/>
            <a:cs typeface="Segoe UI" panose="020B0502040204020203" pitchFamily="34" charset="0"/>
          </a:endParaRPr>
        </a:p>
      </dgm:t>
    </dgm:pt>
    <dgm:pt modelId="{3E651525-E5A3-4D2E-A5C8-0D049E8CA177}" type="parTrans" cxnId="{D26160A7-1926-47F4-828D-D145D97780EF}">
      <dgm:prSet/>
      <dgm:spPr/>
      <dgm:t>
        <a:bodyPr/>
        <a:lstStyle/>
        <a:p>
          <a:endParaRPr lang="en-US"/>
        </a:p>
      </dgm:t>
    </dgm:pt>
    <dgm:pt modelId="{0F0DCDF7-6F8F-448B-A213-A3DB6F21CDE1}" type="sibTrans" cxnId="{D26160A7-1926-47F4-828D-D145D97780EF}">
      <dgm:prSet/>
      <dgm:spPr/>
      <dgm:t>
        <a:bodyPr/>
        <a:lstStyle/>
        <a:p>
          <a:endParaRPr lang="en-US"/>
        </a:p>
      </dgm:t>
    </dgm:pt>
    <dgm:pt modelId="{A25B4100-AD5B-41DB-96A4-B235122902B2}">
      <dgm:prSet phldrT="[Text]" custT="1"/>
      <dgm:spPr/>
      <dgm:t>
        <a:bodyPr/>
        <a:lstStyle/>
        <a:p>
          <a:r>
            <a:rPr lang="en-US" sz="1400" b="1" dirty="0">
              <a:latin typeface="Segoe UI" panose="020B0502040204020203" pitchFamily="34" charset="0"/>
              <a:cs typeface="Segoe UI" panose="020B0502040204020203" pitchFamily="34" charset="0"/>
            </a:rPr>
            <a:t>#2</a:t>
          </a:r>
          <a:r>
            <a:rPr lang="en-US" sz="1400" dirty="0">
              <a:latin typeface="Segoe UI" panose="020B0502040204020203" pitchFamily="34" charset="0"/>
              <a:cs typeface="Segoe UI" panose="020B0502040204020203" pitchFamily="34" charset="0"/>
            </a:rPr>
            <a:t> pour les </a:t>
          </a:r>
          <a:r>
            <a:rPr lang="en-US" sz="1400" dirty="0" err="1">
              <a:latin typeface="Segoe UI" panose="020B0502040204020203" pitchFamily="34" charset="0"/>
              <a:cs typeface="Segoe UI" panose="020B0502040204020203" pitchFamily="34" charset="0"/>
            </a:rPr>
            <a:t>logiciels</a:t>
          </a:r>
          <a:r>
            <a:rPr lang="en-US" sz="1400" dirty="0">
              <a:latin typeface="Segoe UI" panose="020B0502040204020203" pitchFamily="34" charset="0"/>
              <a:cs typeface="Segoe UI" panose="020B0502040204020203" pitchFamily="34" charset="0"/>
            </a:rPr>
            <a:t> PNT</a:t>
          </a:r>
          <a:br>
            <a:rPr lang="en-US" sz="1400" dirty="0">
              <a:latin typeface="Segoe UI" panose="020B0502040204020203" pitchFamily="34" charset="0"/>
              <a:cs typeface="Segoe UI" panose="020B0502040204020203" pitchFamily="34" charset="0"/>
            </a:rPr>
          </a:br>
          <a:r>
            <a:rPr lang="en-US" sz="1400" dirty="0">
              <a:latin typeface="Segoe UI" panose="020B0502040204020203" pitchFamily="34" charset="0"/>
              <a:cs typeface="Segoe UI" panose="020B0502040204020203" pitchFamily="34" charset="0"/>
            </a:rPr>
            <a:t>Test &amp; Simulation</a:t>
          </a:r>
        </a:p>
      </dgm:t>
    </dgm:pt>
    <dgm:pt modelId="{27C04001-2EC9-4F3E-841E-B148DC2082B5}" type="parTrans" cxnId="{69538857-7B6D-4C75-B107-E0445E0C6DD7}">
      <dgm:prSet/>
      <dgm:spPr/>
      <dgm:t>
        <a:bodyPr/>
        <a:lstStyle/>
        <a:p>
          <a:endParaRPr lang="en-US"/>
        </a:p>
      </dgm:t>
    </dgm:pt>
    <dgm:pt modelId="{C3C90828-6C2A-498B-8B94-3E3D1DFB950D}" type="sibTrans" cxnId="{69538857-7B6D-4C75-B107-E0445E0C6DD7}">
      <dgm:prSet/>
      <dgm:spPr/>
      <dgm:t>
        <a:bodyPr/>
        <a:lstStyle/>
        <a:p>
          <a:endParaRPr lang="en-US"/>
        </a:p>
      </dgm:t>
    </dgm:pt>
    <dgm:pt modelId="{93C8719C-D29B-4901-9667-F1E1C30989D6}">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400" b="1" dirty="0">
              <a:latin typeface="Segoe UI" panose="020B0502040204020203" pitchFamily="34" charset="0"/>
              <a:cs typeface="Segoe UI" panose="020B0502040204020203" pitchFamily="34" charset="0"/>
            </a:rPr>
            <a:t>#1 </a:t>
          </a:r>
          <a:r>
            <a:rPr lang="en-US" sz="1400" dirty="0">
              <a:latin typeface="Segoe UI" panose="020B0502040204020203" pitchFamily="34" charset="0"/>
              <a:cs typeface="Segoe UI" panose="020B0502040204020203" pitchFamily="34" charset="0"/>
            </a:rPr>
            <a:t>Pour les </a:t>
          </a:r>
          <a:r>
            <a:rPr lang="en-US" sz="1400" dirty="0" err="1">
              <a:latin typeface="Segoe UI" panose="020B0502040204020203" pitchFamily="34" charset="0"/>
              <a:cs typeface="Segoe UI" panose="020B0502040204020203" pitchFamily="34" charset="0"/>
            </a:rPr>
            <a:t>horloges</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atomiques</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dédiées</a:t>
          </a:r>
          <a:r>
            <a:rPr lang="en-US" sz="1400" dirty="0">
              <a:latin typeface="Segoe UI" panose="020B0502040204020203" pitchFamily="34" charset="0"/>
              <a:cs typeface="Segoe UI" panose="020B0502040204020203" pitchFamily="34" charset="0"/>
            </a:rPr>
            <a:t> au New Space</a:t>
          </a:r>
        </a:p>
      </dgm:t>
    </dgm:pt>
    <dgm:pt modelId="{2843E7C9-39DD-4CEC-9A36-380737CD8176}" type="parTrans" cxnId="{33229ABB-86CF-4D7B-B14E-F1A3F6D49959}">
      <dgm:prSet/>
      <dgm:spPr/>
      <dgm:t>
        <a:bodyPr/>
        <a:lstStyle/>
        <a:p>
          <a:endParaRPr lang="en-US"/>
        </a:p>
      </dgm:t>
    </dgm:pt>
    <dgm:pt modelId="{3725D24B-0638-4A16-BDAA-8E725FA59B28}" type="sibTrans" cxnId="{33229ABB-86CF-4D7B-B14E-F1A3F6D49959}">
      <dgm:prSet/>
      <dgm:spPr/>
      <dgm:t>
        <a:bodyPr/>
        <a:lstStyle/>
        <a:p>
          <a:endParaRPr lang="en-US"/>
        </a:p>
      </dgm:t>
    </dgm:pt>
    <dgm:pt modelId="{E6567AD6-DD7D-4E15-9B35-54FEB8666884}">
      <dgm:prSet phldrT="[Text]" custT="1"/>
      <dgm:spPr/>
      <dgm:t>
        <a:bodyPr/>
        <a:lstStyle/>
        <a:p>
          <a:r>
            <a:rPr lang="en-US" sz="1400" b="1" dirty="0">
              <a:latin typeface="Segoe UI" panose="020B0502040204020203" pitchFamily="34" charset="0"/>
              <a:cs typeface="Segoe UI" panose="020B0502040204020203" pitchFamily="34" charset="0"/>
            </a:rPr>
            <a:t>#2 </a:t>
          </a:r>
          <a:r>
            <a:rPr lang="en-US" sz="1400" dirty="0">
              <a:latin typeface="Segoe UI" panose="020B0502040204020203" pitchFamily="34" charset="0"/>
              <a:cs typeface="Segoe UI" panose="020B0502040204020203" pitchFamily="34" charset="0"/>
            </a:rPr>
            <a:t>pour les </a:t>
          </a:r>
          <a:r>
            <a:rPr lang="en-US" sz="1400" dirty="0" err="1">
              <a:latin typeface="Segoe UI" panose="020B0502040204020203" pitchFamily="34" charset="0"/>
              <a:cs typeface="Segoe UI" panose="020B0502040204020203" pitchFamily="34" charset="0"/>
            </a:rPr>
            <a:t>balises</a:t>
          </a:r>
          <a:r>
            <a:rPr lang="en-US" sz="1400" dirty="0">
              <a:latin typeface="Segoe UI" panose="020B0502040204020203" pitchFamily="34" charset="0"/>
              <a:cs typeface="Segoe UI" panose="020B0502040204020203" pitchFamily="34" charset="0"/>
            </a:rPr>
            <a:t> de </a:t>
          </a:r>
          <a:r>
            <a:rPr lang="en-US" sz="1400" dirty="0" err="1">
              <a:latin typeface="Segoe UI" panose="020B0502040204020203" pitchFamily="34" charset="0"/>
              <a:cs typeface="Segoe UI" panose="020B0502040204020203" pitchFamily="34" charset="0"/>
            </a:rPr>
            <a:t>détresses</a:t>
          </a:r>
          <a:endParaRPr lang="en-US" sz="1400" dirty="0">
            <a:latin typeface="Segoe UI" panose="020B0502040204020203" pitchFamily="34" charset="0"/>
            <a:cs typeface="Segoe UI" panose="020B0502040204020203" pitchFamily="34" charset="0"/>
          </a:endParaRPr>
        </a:p>
      </dgm:t>
    </dgm:pt>
    <dgm:pt modelId="{007A2F1D-7A45-41B8-8AA4-887240A5832B}" type="parTrans" cxnId="{FB64ACFC-B817-4441-8412-98E7540E8CCE}">
      <dgm:prSet/>
      <dgm:spPr/>
      <dgm:t>
        <a:bodyPr/>
        <a:lstStyle/>
        <a:p>
          <a:endParaRPr lang="en-US"/>
        </a:p>
      </dgm:t>
    </dgm:pt>
    <dgm:pt modelId="{C6F45EDA-6C06-4CFC-816E-C682DFCC2F60}" type="sibTrans" cxnId="{FB64ACFC-B817-4441-8412-98E7540E8CCE}">
      <dgm:prSet/>
      <dgm:spPr/>
      <dgm:t>
        <a:bodyPr/>
        <a:lstStyle/>
        <a:p>
          <a:endParaRPr lang="en-US"/>
        </a:p>
      </dgm:t>
    </dgm:pt>
    <dgm:pt modelId="{56301F3C-A1AF-4916-8A6C-71BF3628350B}" type="pres">
      <dgm:prSet presAssocID="{42805C2D-B137-4CBB-BEAD-DB6499A10064}" presName="Name0" presStyleCnt="0">
        <dgm:presLayoutVars>
          <dgm:dir/>
          <dgm:resizeHandles val="exact"/>
        </dgm:presLayoutVars>
      </dgm:prSet>
      <dgm:spPr/>
    </dgm:pt>
    <dgm:pt modelId="{1597A281-B89C-4D13-9564-0BED2AD283BF}" type="pres">
      <dgm:prSet presAssocID="{1F402F9C-E872-4129-8485-1154CCB604AE}" presName="composite" presStyleCnt="0"/>
      <dgm:spPr/>
    </dgm:pt>
    <dgm:pt modelId="{317390F0-41AF-4D8D-9804-710F6736A12C}" type="pres">
      <dgm:prSet presAssocID="{1F402F9C-E872-4129-8485-1154CCB604AE}" presName="rect1" presStyleLbl="bgImgPlace1" presStyleIdx="0" presStyleCnt="4" custScaleX="130786" custLinFactX="63791" custLinFactNeighborX="100000" custLinFactNeighborY="6879"/>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CDF7BFD3-2A53-456B-885B-7422769BA6CE}" type="pres">
      <dgm:prSet presAssocID="{1F402F9C-E872-4129-8485-1154CCB604AE}" presName="wedgeRectCallout1" presStyleLbl="node1" presStyleIdx="0" presStyleCnt="4" custLinFactX="80431" custLinFactNeighborX="100000" custLinFactNeighborY="19656">
        <dgm:presLayoutVars>
          <dgm:bulletEnabled val="1"/>
        </dgm:presLayoutVars>
      </dgm:prSet>
      <dgm:spPr/>
    </dgm:pt>
    <dgm:pt modelId="{17AA3288-DB12-47F2-929B-261902F0B84E}" type="pres">
      <dgm:prSet presAssocID="{0F0DCDF7-6F8F-448B-A213-A3DB6F21CDE1}" presName="sibTrans" presStyleCnt="0"/>
      <dgm:spPr/>
    </dgm:pt>
    <dgm:pt modelId="{1211CD7C-32D6-454F-9F6D-0BCCA18578A6}" type="pres">
      <dgm:prSet presAssocID="{A25B4100-AD5B-41DB-96A4-B235122902B2}" presName="composite" presStyleCnt="0"/>
      <dgm:spPr/>
    </dgm:pt>
    <dgm:pt modelId="{E2891CB4-F5C1-4D3D-A7AC-E8C003AB2625}" type="pres">
      <dgm:prSet presAssocID="{A25B4100-AD5B-41DB-96A4-B235122902B2}" presName="rect1" presStyleLbl="bgImgPlace1" presStyleIdx="1" presStyleCnt="4" custScaleX="130786" custLinFactX="-55934" custLinFactY="43473" custLinFactNeighborX="-100000" custLinFactNeighborY="10000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87F939E4-E673-428B-8502-6EE98E896919}" type="pres">
      <dgm:prSet presAssocID="{A25B4100-AD5B-41DB-96A4-B235122902B2}" presName="wedgeRectCallout1" presStyleLbl="node1" presStyleIdx="1" presStyleCnt="4" custLinFactX="-56546" custLinFactY="191709" custLinFactNeighborX="-100000" custLinFactNeighborY="200000">
        <dgm:presLayoutVars>
          <dgm:bulletEnabled val="1"/>
        </dgm:presLayoutVars>
      </dgm:prSet>
      <dgm:spPr/>
    </dgm:pt>
    <dgm:pt modelId="{5BF14A02-218C-4608-A0EC-CEAABD7FA87C}" type="pres">
      <dgm:prSet presAssocID="{C3C90828-6C2A-498B-8B94-3E3D1DFB950D}" presName="sibTrans" presStyleCnt="0"/>
      <dgm:spPr/>
    </dgm:pt>
    <dgm:pt modelId="{888FD19A-0F58-40BF-8953-4C8809AE4786}" type="pres">
      <dgm:prSet presAssocID="{93C8719C-D29B-4901-9667-F1E1C30989D6}" presName="composite" presStyleCnt="0"/>
      <dgm:spPr/>
    </dgm:pt>
    <dgm:pt modelId="{33B69EB6-0BB2-4346-89DD-5B88AECF50FB}" type="pres">
      <dgm:prSet presAssocID="{93C8719C-D29B-4901-9667-F1E1C30989D6}" presName="rect1" presStyleLbl="bgImgPlace1" presStyleIdx="2" presStyleCnt="4" custScaleX="130786" custLinFactY="-33658" custLinFactNeighborX="-16720" custLinFactNeighborY="-10000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BA1D4142-91A2-4384-9627-42748E3C87A6}" type="pres">
      <dgm:prSet presAssocID="{93C8719C-D29B-4901-9667-F1E1C30989D6}" presName="wedgeRectCallout1" presStyleLbl="node1" presStyleIdx="2" presStyleCnt="4" custScaleY="103587" custLinFactY="-155855" custLinFactNeighborX="-1750" custLinFactNeighborY="-200000">
        <dgm:presLayoutVars>
          <dgm:bulletEnabled val="1"/>
        </dgm:presLayoutVars>
      </dgm:prSet>
      <dgm:spPr/>
    </dgm:pt>
    <dgm:pt modelId="{02E609E1-E03B-4318-82B1-90D266D7FA56}" type="pres">
      <dgm:prSet presAssocID="{3725D24B-0638-4A16-BDAA-8E725FA59B28}" presName="sibTrans" presStyleCnt="0"/>
      <dgm:spPr/>
    </dgm:pt>
    <dgm:pt modelId="{008824B2-059B-407F-B3F5-29BCA99F7164}" type="pres">
      <dgm:prSet presAssocID="{E6567AD6-DD7D-4E15-9B35-54FEB8666884}" presName="composite" presStyleCnt="0"/>
      <dgm:spPr/>
    </dgm:pt>
    <dgm:pt modelId="{619967CF-3164-4B51-BCE8-02B8FAE99A0C}" type="pres">
      <dgm:prSet presAssocID="{E6567AD6-DD7D-4E15-9B35-54FEB8666884}" presName="rect1" presStyleLbl="bgImgPlace1" presStyleIdx="3" presStyleCnt="4" custScaleX="130786" custLinFactNeighborX="24116"/>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r="2000"/>
          </a:stretch>
        </a:blipFill>
      </dgm:spPr>
    </dgm:pt>
    <dgm:pt modelId="{A0B1BC96-0338-4C79-BE97-0B872D7A8617}" type="pres">
      <dgm:prSet presAssocID="{E6567AD6-DD7D-4E15-9B35-54FEB8666884}" presName="wedgeRectCallout1" presStyleLbl="node1" presStyleIdx="3" presStyleCnt="4" custLinFactNeighborX="46639">
        <dgm:presLayoutVars>
          <dgm:bulletEnabled val="1"/>
        </dgm:presLayoutVars>
      </dgm:prSet>
      <dgm:spPr/>
    </dgm:pt>
  </dgm:ptLst>
  <dgm:cxnLst>
    <dgm:cxn modelId="{1E2F105F-1565-4D89-BF50-B7B602FC118C}" type="presOf" srcId="{93C8719C-D29B-4901-9667-F1E1C30989D6}" destId="{BA1D4142-91A2-4384-9627-42748E3C87A6}" srcOrd="0" destOrd="0" presId="urn:microsoft.com/office/officeart/2008/layout/BendingPictureCaptionList"/>
    <dgm:cxn modelId="{F48C6064-DFA7-4D4E-99C1-595280968BB3}" type="presOf" srcId="{42805C2D-B137-4CBB-BEAD-DB6499A10064}" destId="{56301F3C-A1AF-4916-8A6C-71BF3628350B}" srcOrd="0" destOrd="0" presId="urn:microsoft.com/office/officeart/2008/layout/BendingPictureCaptionList"/>
    <dgm:cxn modelId="{B89D3A53-5BA3-476D-A5F0-55FD7D8C068F}" type="presOf" srcId="{1F402F9C-E872-4129-8485-1154CCB604AE}" destId="{CDF7BFD3-2A53-456B-885B-7422769BA6CE}" srcOrd="0" destOrd="0" presId="urn:microsoft.com/office/officeart/2008/layout/BendingPictureCaptionList"/>
    <dgm:cxn modelId="{69538857-7B6D-4C75-B107-E0445E0C6DD7}" srcId="{42805C2D-B137-4CBB-BEAD-DB6499A10064}" destId="{A25B4100-AD5B-41DB-96A4-B235122902B2}" srcOrd="1" destOrd="0" parTransId="{27C04001-2EC9-4F3E-841E-B148DC2082B5}" sibTransId="{C3C90828-6C2A-498B-8B94-3E3D1DFB950D}"/>
    <dgm:cxn modelId="{2A87099F-874A-49E8-A241-9AB0324B7A56}" type="presOf" srcId="{A25B4100-AD5B-41DB-96A4-B235122902B2}" destId="{87F939E4-E673-428B-8502-6EE98E896919}" srcOrd="0" destOrd="0" presId="urn:microsoft.com/office/officeart/2008/layout/BendingPictureCaptionList"/>
    <dgm:cxn modelId="{D26160A7-1926-47F4-828D-D145D97780EF}" srcId="{42805C2D-B137-4CBB-BEAD-DB6499A10064}" destId="{1F402F9C-E872-4129-8485-1154CCB604AE}" srcOrd="0" destOrd="0" parTransId="{3E651525-E5A3-4D2E-A5C8-0D049E8CA177}" sibTransId="{0F0DCDF7-6F8F-448B-A213-A3DB6F21CDE1}"/>
    <dgm:cxn modelId="{33229ABB-86CF-4D7B-B14E-F1A3F6D49959}" srcId="{42805C2D-B137-4CBB-BEAD-DB6499A10064}" destId="{93C8719C-D29B-4901-9667-F1E1C30989D6}" srcOrd="2" destOrd="0" parTransId="{2843E7C9-39DD-4CEC-9A36-380737CD8176}" sibTransId="{3725D24B-0638-4A16-BDAA-8E725FA59B28}"/>
    <dgm:cxn modelId="{D0F0A4FC-D7B4-47A1-B8E5-3E60F5EC02A6}" type="presOf" srcId="{E6567AD6-DD7D-4E15-9B35-54FEB8666884}" destId="{A0B1BC96-0338-4C79-BE97-0B872D7A8617}" srcOrd="0" destOrd="0" presId="urn:microsoft.com/office/officeart/2008/layout/BendingPictureCaptionList"/>
    <dgm:cxn modelId="{FB64ACFC-B817-4441-8412-98E7540E8CCE}" srcId="{42805C2D-B137-4CBB-BEAD-DB6499A10064}" destId="{E6567AD6-DD7D-4E15-9B35-54FEB8666884}" srcOrd="3" destOrd="0" parTransId="{007A2F1D-7A45-41B8-8AA4-887240A5832B}" sibTransId="{C6F45EDA-6C06-4CFC-816E-C682DFCC2F60}"/>
    <dgm:cxn modelId="{2F63731B-BF8D-4F29-8578-7D42F92C9DCB}" type="presParOf" srcId="{56301F3C-A1AF-4916-8A6C-71BF3628350B}" destId="{1597A281-B89C-4D13-9564-0BED2AD283BF}" srcOrd="0" destOrd="0" presId="urn:microsoft.com/office/officeart/2008/layout/BendingPictureCaptionList"/>
    <dgm:cxn modelId="{AF3D8FF9-44C2-4569-B74C-2CF9A6DD2C90}" type="presParOf" srcId="{1597A281-B89C-4D13-9564-0BED2AD283BF}" destId="{317390F0-41AF-4D8D-9804-710F6736A12C}" srcOrd="0" destOrd="0" presId="urn:microsoft.com/office/officeart/2008/layout/BendingPictureCaptionList"/>
    <dgm:cxn modelId="{F0B3CB6A-9F71-495C-B1EB-4E4F55167906}" type="presParOf" srcId="{1597A281-B89C-4D13-9564-0BED2AD283BF}" destId="{CDF7BFD3-2A53-456B-885B-7422769BA6CE}" srcOrd="1" destOrd="0" presId="urn:microsoft.com/office/officeart/2008/layout/BendingPictureCaptionList"/>
    <dgm:cxn modelId="{2B8BCFBF-08D5-4875-AC03-93C4FD4A55E2}" type="presParOf" srcId="{56301F3C-A1AF-4916-8A6C-71BF3628350B}" destId="{17AA3288-DB12-47F2-929B-261902F0B84E}" srcOrd="1" destOrd="0" presId="urn:microsoft.com/office/officeart/2008/layout/BendingPictureCaptionList"/>
    <dgm:cxn modelId="{1A40DAF2-AC4A-4251-A2DD-C8F2A48D54F2}" type="presParOf" srcId="{56301F3C-A1AF-4916-8A6C-71BF3628350B}" destId="{1211CD7C-32D6-454F-9F6D-0BCCA18578A6}" srcOrd="2" destOrd="0" presId="urn:microsoft.com/office/officeart/2008/layout/BendingPictureCaptionList"/>
    <dgm:cxn modelId="{FD9566E0-2ABB-4CFF-B161-71B011D21C6D}" type="presParOf" srcId="{1211CD7C-32D6-454F-9F6D-0BCCA18578A6}" destId="{E2891CB4-F5C1-4D3D-A7AC-E8C003AB2625}" srcOrd="0" destOrd="0" presId="urn:microsoft.com/office/officeart/2008/layout/BendingPictureCaptionList"/>
    <dgm:cxn modelId="{2378D7CB-F567-4732-879D-4E6872486C6F}" type="presParOf" srcId="{1211CD7C-32D6-454F-9F6D-0BCCA18578A6}" destId="{87F939E4-E673-428B-8502-6EE98E896919}" srcOrd="1" destOrd="0" presId="urn:microsoft.com/office/officeart/2008/layout/BendingPictureCaptionList"/>
    <dgm:cxn modelId="{E8D2AD80-E664-4D2B-9E5D-D86F1EBF6632}" type="presParOf" srcId="{56301F3C-A1AF-4916-8A6C-71BF3628350B}" destId="{5BF14A02-218C-4608-A0EC-CEAABD7FA87C}" srcOrd="3" destOrd="0" presId="urn:microsoft.com/office/officeart/2008/layout/BendingPictureCaptionList"/>
    <dgm:cxn modelId="{F9173AE2-4E1B-4C97-B735-E8A796849788}" type="presParOf" srcId="{56301F3C-A1AF-4916-8A6C-71BF3628350B}" destId="{888FD19A-0F58-40BF-8953-4C8809AE4786}" srcOrd="4" destOrd="0" presId="urn:microsoft.com/office/officeart/2008/layout/BendingPictureCaptionList"/>
    <dgm:cxn modelId="{D2887457-CEBF-4E58-A1C9-40D65A655D74}" type="presParOf" srcId="{888FD19A-0F58-40BF-8953-4C8809AE4786}" destId="{33B69EB6-0BB2-4346-89DD-5B88AECF50FB}" srcOrd="0" destOrd="0" presId="urn:microsoft.com/office/officeart/2008/layout/BendingPictureCaptionList"/>
    <dgm:cxn modelId="{7EFB6142-D72E-4223-9F58-1F091216CD0F}" type="presParOf" srcId="{888FD19A-0F58-40BF-8953-4C8809AE4786}" destId="{BA1D4142-91A2-4384-9627-42748E3C87A6}" srcOrd="1" destOrd="0" presId="urn:microsoft.com/office/officeart/2008/layout/BendingPictureCaptionList"/>
    <dgm:cxn modelId="{650DB601-5B39-4C03-A9C6-AF1040F1BDE3}" type="presParOf" srcId="{56301F3C-A1AF-4916-8A6C-71BF3628350B}" destId="{02E609E1-E03B-4318-82B1-90D266D7FA56}" srcOrd="5" destOrd="0" presId="urn:microsoft.com/office/officeart/2008/layout/BendingPictureCaptionList"/>
    <dgm:cxn modelId="{3C3A2632-34C2-4184-AAF8-DA5C769591A2}" type="presParOf" srcId="{56301F3C-A1AF-4916-8A6C-71BF3628350B}" destId="{008824B2-059B-407F-B3F5-29BCA99F7164}" srcOrd="6" destOrd="0" presId="urn:microsoft.com/office/officeart/2008/layout/BendingPictureCaptionList"/>
    <dgm:cxn modelId="{77CF5F60-472D-498B-AFE0-5C4C63DE7211}" type="presParOf" srcId="{008824B2-059B-407F-B3F5-29BCA99F7164}" destId="{619967CF-3164-4B51-BCE8-02B8FAE99A0C}" srcOrd="0" destOrd="0" presId="urn:microsoft.com/office/officeart/2008/layout/BendingPictureCaptionList"/>
    <dgm:cxn modelId="{B8617B36-F809-4E07-A661-C63FCF57D0F9}" type="presParOf" srcId="{008824B2-059B-407F-B3F5-29BCA99F7164}" destId="{A0B1BC96-0338-4C79-BE97-0B872D7A8617}"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BD5207-CF9F-451F-850D-599FA79DA51C}" type="doc">
      <dgm:prSet loTypeId="urn:microsoft.com/office/officeart/2005/8/layout/lProcess2" loCatId="relationship" qsTypeId="urn:microsoft.com/office/officeart/2005/8/quickstyle/simple1" qsCatId="simple" csTypeId="urn:microsoft.com/office/officeart/2005/8/colors/colorful5" csCatId="colorful" phldr="1"/>
      <dgm:spPr/>
      <dgm:t>
        <a:bodyPr/>
        <a:lstStyle/>
        <a:p>
          <a:endParaRPr lang="fr-FR"/>
        </a:p>
      </dgm:t>
    </dgm:pt>
    <dgm:pt modelId="{2FA8A3F1-956D-4A5C-8E58-B466FE6CD530}">
      <dgm:prSet phldrT="[Texte]"/>
      <dgm:spPr>
        <a:scene3d>
          <a:camera prst="orthographicFront"/>
          <a:lightRig rig="threePt" dir="t"/>
        </a:scene3d>
        <a:sp3d>
          <a:bevelT prst="angle"/>
        </a:sp3d>
      </dgm:spPr>
      <dgm:t>
        <a:bodyPr/>
        <a:lstStyle/>
        <a:p>
          <a:r>
            <a:rPr lang="fr-FR"/>
            <a:t>Détecter</a:t>
          </a:r>
        </a:p>
        <a:p>
          <a:r>
            <a:rPr lang="fr-FR"/>
            <a:t>Alerter</a:t>
          </a:r>
        </a:p>
        <a:p>
          <a:r>
            <a:rPr lang="fr-FR" b="1" u="sng"/>
            <a:t>Suppléer le GNSS</a:t>
          </a:r>
        </a:p>
      </dgm:t>
    </dgm:pt>
    <dgm:pt modelId="{36DC44FE-07CC-4E86-80BC-1BAD3BC2120D}" type="parTrans" cxnId="{55A6DE9C-D4A7-42C0-9AEE-FB0E58C15015}">
      <dgm:prSet/>
      <dgm:spPr/>
      <dgm:t>
        <a:bodyPr/>
        <a:lstStyle/>
        <a:p>
          <a:endParaRPr lang="fr-FR"/>
        </a:p>
      </dgm:t>
    </dgm:pt>
    <dgm:pt modelId="{655EFD10-8600-4BB2-81D6-1485FEB2C8C3}" type="sibTrans" cxnId="{55A6DE9C-D4A7-42C0-9AEE-FB0E58C15015}">
      <dgm:prSet/>
      <dgm:spPr/>
      <dgm:t>
        <a:bodyPr/>
        <a:lstStyle/>
        <a:p>
          <a:endParaRPr lang="fr-FR"/>
        </a:p>
      </dgm:t>
    </dgm:pt>
    <dgm:pt modelId="{F3B28F2F-FBD5-417C-B0AB-5D017E1768A7}">
      <dgm:prSet phldrT="[Texte]" custT="1"/>
      <dgm:spPr/>
      <dgm:t>
        <a:bodyPr/>
        <a:lstStyle/>
        <a:p>
          <a:r>
            <a:rPr lang="fr-FR" sz="2000" u="sng" dirty="0">
              <a:solidFill>
                <a:srgbClr val="FFFF00"/>
              </a:solidFill>
            </a:rPr>
            <a:t>Programmes</a:t>
          </a:r>
        </a:p>
        <a:p>
          <a:r>
            <a:rPr lang="fr-FR" sz="2000" dirty="0">
              <a:solidFill>
                <a:srgbClr val="FFFF00"/>
              </a:solidFill>
            </a:rPr>
            <a:t>Forces spéciales</a:t>
          </a:r>
        </a:p>
        <a:p>
          <a:r>
            <a:rPr lang="fr-FR" sz="2000" dirty="0">
              <a:solidFill>
                <a:srgbClr val="FFFF00"/>
              </a:solidFill>
            </a:rPr>
            <a:t>Sous marins</a:t>
          </a:r>
        </a:p>
        <a:p>
          <a:r>
            <a:rPr lang="fr-FR" sz="2000" dirty="0">
              <a:solidFill>
                <a:srgbClr val="FFFF00"/>
              </a:solidFill>
            </a:rPr>
            <a:t>Rafale</a:t>
          </a:r>
        </a:p>
      </dgm:t>
    </dgm:pt>
    <dgm:pt modelId="{29AEF972-644A-46A6-9436-F59D6AC2323A}" type="parTrans" cxnId="{6F988ACB-CCD0-4C28-9611-ED55607D55B9}">
      <dgm:prSet/>
      <dgm:spPr/>
      <dgm:t>
        <a:bodyPr/>
        <a:lstStyle/>
        <a:p>
          <a:endParaRPr lang="fr-FR"/>
        </a:p>
      </dgm:t>
    </dgm:pt>
    <dgm:pt modelId="{286B90DE-FCB3-405A-8EB9-14C54542D573}" type="sibTrans" cxnId="{6F988ACB-CCD0-4C28-9611-ED55607D55B9}">
      <dgm:prSet/>
      <dgm:spPr/>
      <dgm:t>
        <a:bodyPr/>
        <a:lstStyle/>
        <a:p>
          <a:endParaRPr lang="fr-FR"/>
        </a:p>
      </dgm:t>
    </dgm:pt>
    <dgm:pt modelId="{0F884985-AAF7-4E73-BFF9-0FB25B0F6CAD}">
      <dgm:prSet phldrT="[Texte]"/>
      <dgm:spPr>
        <a:scene3d>
          <a:camera prst="orthographicFront"/>
          <a:lightRig rig="threePt" dir="t"/>
        </a:scene3d>
        <a:sp3d>
          <a:bevelT prst="angle"/>
        </a:sp3d>
      </dgm:spPr>
      <dgm:t>
        <a:bodyPr/>
        <a:lstStyle/>
        <a:p>
          <a:r>
            <a:rPr lang="fr-FR"/>
            <a:t>Localiser la menace</a:t>
          </a:r>
        </a:p>
        <a:p>
          <a:r>
            <a:rPr lang="fr-FR" b="1" u="sng"/>
            <a:t>Protéger</a:t>
          </a:r>
        </a:p>
        <a:p>
          <a:r>
            <a:rPr lang="fr-FR"/>
            <a:t>Identifier (défensif)</a:t>
          </a:r>
        </a:p>
      </dgm:t>
    </dgm:pt>
    <dgm:pt modelId="{A8048D3C-DAC7-4FD3-935B-BB4FB51CEF2A}" type="parTrans" cxnId="{1E9E929A-21BB-4B29-9267-5BB3D7F54BB4}">
      <dgm:prSet/>
      <dgm:spPr/>
      <dgm:t>
        <a:bodyPr/>
        <a:lstStyle/>
        <a:p>
          <a:endParaRPr lang="fr-FR"/>
        </a:p>
      </dgm:t>
    </dgm:pt>
    <dgm:pt modelId="{DA57C135-1DCC-48A8-B59E-04AB94FF9198}" type="sibTrans" cxnId="{1E9E929A-21BB-4B29-9267-5BB3D7F54BB4}">
      <dgm:prSet/>
      <dgm:spPr/>
      <dgm:t>
        <a:bodyPr/>
        <a:lstStyle/>
        <a:p>
          <a:endParaRPr lang="fr-FR"/>
        </a:p>
      </dgm:t>
    </dgm:pt>
    <dgm:pt modelId="{A5F32358-8B53-4507-A730-27F688DEE734}">
      <dgm:prSet phldrT="[Texte]" custT="1"/>
      <dgm:spPr/>
      <dgm:t>
        <a:bodyPr/>
        <a:lstStyle/>
        <a:p>
          <a:r>
            <a:rPr lang="fr-FR" sz="2000" u="sng" dirty="0">
              <a:solidFill>
                <a:srgbClr val="FFFF00"/>
              </a:solidFill>
            </a:rPr>
            <a:t>Programmes</a:t>
          </a:r>
          <a:r>
            <a:rPr lang="fr-FR" sz="2000" dirty="0">
              <a:solidFill>
                <a:srgbClr val="FFFF00"/>
              </a:solidFill>
            </a:rPr>
            <a:t> </a:t>
          </a:r>
        </a:p>
        <a:p>
          <a:r>
            <a:rPr lang="fr-FR" sz="2000" dirty="0">
              <a:solidFill>
                <a:srgbClr val="FFFF00"/>
              </a:solidFill>
            </a:rPr>
            <a:t>Omega</a:t>
          </a:r>
        </a:p>
        <a:p>
          <a:r>
            <a:rPr lang="fr-FR" sz="2000" dirty="0">
              <a:solidFill>
                <a:srgbClr val="FFFF00"/>
              </a:solidFill>
            </a:rPr>
            <a:t>Antennes CRPA</a:t>
          </a:r>
        </a:p>
        <a:p>
          <a:r>
            <a:rPr lang="fr-FR" sz="2000" dirty="0">
              <a:solidFill>
                <a:srgbClr val="FFFF00"/>
              </a:solidFill>
            </a:rPr>
            <a:t>EU </a:t>
          </a:r>
          <a:r>
            <a:rPr lang="fr-FR" sz="2000" dirty="0" err="1">
              <a:solidFill>
                <a:srgbClr val="FFFF00"/>
              </a:solidFill>
            </a:rPr>
            <a:t>Geode</a:t>
          </a:r>
          <a:endParaRPr lang="fr-FR" sz="2000" dirty="0">
            <a:solidFill>
              <a:srgbClr val="FFFF00"/>
            </a:solidFill>
          </a:endParaRPr>
        </a:p>
        <a:p>
          <a:r>
            <a:rPr lang="fr-FR" sz="2000" dirty="0">
              <a:solidFill>
                <a:srgbClr val="FFFF00"/>
              </a:solidFill>
            </a:rPr>
            <a:t>EU </a:t>
          </a:r>
          <a:r>
            <a:rPr lang="fr-FR" sz="2000" dirty="0" err="1">
              <a:solidFill>
                <a:srgbClr val="FFFF00"/>
              </a:solidFill>
            </a:rPr>
            <a:t>Navguard</a:t>
          </a:r>
          <a:endParaRPr lang="fr-FR" sz="2000" dirty="0">
            <a:solidFill>
              <a:srgbClr val="FFFF00"/>
            </a:solidFill>
          </a:endParaRPr>
        </a:p>
        <a:p>
          <a:r>
            <a:rPr lang="fr-FR" sz="2000" dirty="0">
              <a:solidFill>
                <a:srgbClr val="FFFF00"/>
              </a:solidFill>
            </a:rPr>
            <a:t>Galileo PRS </a:t>
          </a:r>
        </a:p>
      </dgm:t>
    </dgm:pt>
    <dgm:pt modelId="{D1EE0A6A-6108-43D5-9E33-A7A32D83D73E}" type="parTrans" cxnId="{C9A2B085-F324-4054-A8C8-2782E32E6B64}">
      <dgm:prSet/>
      <dgm:spPr/>
      <dgm:t>
        <a:bodyPr/>
        <a:lstStyle/>
        <a:p>
          <a:endParaRPr lang="fr-FR"/>
        </a:p>
      </dgm:t>
    </dgm:pt>
    <dgm:pt modelId="{D3DAF687-A3D8-4186-9055-B95D53E9ED12}" type="sibTrans" cxnId="{C9A2B085-F324-4054-A8C8-2782E32E6B64}">
      <dgm:prSet/>
      <dgm:spPr/>
      <dgm:t>
        <a:bodyPr/>
        <a:lstStyle/>
        <a:p>
          <a:endParaRPr lang="fr-FR"/>
        </a:p>
      </dgm:t>
    </dgm:pt>
    <dgm:pt modelId="{6F2B39D3-02A9-44F1-98CD-D9E6CCC47E52}">
      <dgm:prSet phldrT="[Texte]"/>
      <dgm:spPr>
        <a:scene3d>
          <a:camera prst="orthographicFront"/>
          <a:lightRig rig="threePt" dir="t"/>
        </a:scene3d>
        <a:sp3d>
          <a:bevelT prst="angle"/>
        </a:sp3d>
      </dgm:spPr>
      <dgm:t>
        <a:bodyPr/>
        <a:lstStyle/>
        <a:p>
          <a:r>
            <a:rPr lang="fr-FR" b="1" u="sng"/>
            <a:t>Enregistrer</a:t>
          </a:r>
        </a:p>
        <a:p>
          <a:r>
            <a:rPr lang="fr-FR"/>
            <a:t>Analyser</a:t>
          </a:r>
        </a:p>
        <a:p>
          <a:r>
            <a:rPr lang="fr-FR"/>
            <a:t>Rejouer /Tester	</a:t>
          </a:r>
        </a:p>
      </dgm:t>
    </dgm:pt>
    <dgm:pt modelId="{DDE1A319-EC55-4C75-AC38-8FA04B541078}" type="parTrans" cxnId="{AD086157-0ECC-43DA-8066-028450B70992}">
      <dgm:prSet/>
      <dgm:spPr/>
      <dgm:t>
        <a:bodyPr/>
        <a:lstStyle/>
        <a:p>
          <a:endParaRPr lang="fr-FR"/>
        </a:p>
      </dgm:t>
    </dgm:pt>
    <dgm:pt modelId="{A889A5C6-ABBE-4163-BE8E-4F4AF3FEDCDA}" type="sibTrans" cxnId="{AD086157-0ECC-43DA-8066-028450B70992}">
      <dgm:prSet/>
      <dgm:spPr/>
      <dgm:t>
        <a:bodyPr/>
        <a:lstStyle/>
        <a:p>
          <a:endParaRPr lang="fr-FR"/>
        </a:p>
      </dgm:t>
    </dgm:pt>
    <dgm:pt modelId="{8495B28E-A340-4BCF-9247-12A2813C908B}">
      <dgm:prSet phldrT="[Texte]" custT="1"/>
      <dgm:spPr/>
      <dgm:t>
        <a:bodyPr/>
        <a:lstStyle/>
        <a:p>
          <a:r>
            <a:rPr lang="fr-FR" sz="2000" u="sng" dirty="0">
              <a:solidFill>
                <a:srgbClr val="FFFF00"/>
              </a:solidFill>
            </a:rPr>
            <a:t>Programmes</a:t>
          </a:r>
          <a:r>
            <a:rPr lang="fr-FR" sz="2000" dirty="0">
              <a:solidFill>
                <a:srgbClr val="FFFF00"/>
              </a:solidFill>
            </a:rPr>
            <a:t> DGA-MI</a:t>
          </a:r>
        </a:p>
      </dgm:t>
    </dgm:pt>
    <dgm:pt modelId="{92E9EF04-32E9-41A2-8B59-BEE1459A5E23}" type="parTrans" cxnId="{CCB961A7-1D02-463B-B757-7E4B046CC3CB}">
      <dgm:prSet/>
      <dgm:spPr/>
      <dgm:t>
        <a:bodyPr/>
        <a:lstStyle/>
        <a:p>
          <a:endParaRPr lang="fr-FR"/>
        </a:p>
      </dgm:t>
    </dgm:pt>
    <dgm:pt modelId="{2308FBB9-8729-4E4C-BEF1-3F75597E6019}" type="sibTrans" cxnId="{CCB961A7-1D02-463B-B757-7E4B046CC3CB}">
      <dgm:prSet/>
      <dgm:spPr/>
      <dgm:t>
        <a:bodyPr/>
        <a:lstStyle/>
        <a:p>
          <a:endParaRPr lang="fr-FR"/>
        </a:p>
      </dgm:t>
    </dgm:pt>
    <dgm:pt modelId="{007C2B4D-BB1A-4528-AE04-0BD1FBB8F108}">
      <dgm:prSet phldrT="[Texte]"/>
      <dgm:spPr>
        <a:scene3d>
          <a:camera prst="orthographicFront"/>
          <a:lightRig rig="threePt" dir="t"/>
        </a:scene3d>
        <a:sp3d>
          <a:bevelT prst="angle"/>
        </a:sp3d>
      </dgm:spPr>
      <dgm:t>
        <a:bodyPr/>
        <a:lstStyle/>
        <a:p>
          <a:r>
            <a:rPr lang="fr-FR"/>
            <a:t>Synthétiser</a:t>
          </a:r>
        </a:p>
        <a:p>
          <a:r>
            <a:rPr lang="fr-FR"/>
            <a:t>Améliorer</a:t>
          </a:r>
        </a:p>
        <a:p>
          <a:r>
            <a:rPr lang="fr-FR" b="1" u="sng"/>
            <a:t>Utiliser (offensif)</a:t>
          </a:r>
        </a:p>
      </dgm:t>
    </dgm:pt>
    <dgm:pt modelId="{29575E53-E04D-4CE2-A771-2E3CF582EA60}" type="parTrans" cxnId="{AF0B0033-DBBE-4A44-AD29-1A706B917E5E}">
      <dgm:prSet/>
      <dgm:spPr/>
      <dgm:t>
        <a:bodyPr/>
        <a:lstStyle/>
        <a:p>
          <a:endParaRPr lang="fr-FR"/>
        </a:p>
      </dgm:t>
    </dgm:pt>
    <dgm:pt modelId="{8FA8F272-0256-41EC-83BC-4C534B83FCF9}" type="sibTrans" cxnId="{AF0B0033-DBBE-4A44-AD29-1A706B917E5E}">
      <dgm:prSet/>
      <dgm:spPr/>
      <dgm:t>
        <a:bodyPr/>
        <a:lstStyle/>
        <a:p>
          <a:endParaRPr lang="fr-FR"/>
        </a:p>
      </dgm:t>
    </dgm:pt>
    <dgm:pt modelId="{88A33763-5C4C-4F13-88FE-248824922D98}">
      <dgm:prSet phldrT="[Texte]" custT="1"/>
      <dgm:spPr/>
      <dgm:t>
        <a:bodyPr/>
        <a:lstStyle/>
        <a:p>
          <a:r>
            <a:rPr lang="fr-FR" sz="2000" u="sng" dirty="0">
              <a:solidFill>
                <a:srgbClr val="FFFF00"/>
              </a:solidFill>
            </a:rPr>
            <a:t>Programmes</a:t>
          </a:r>
          <a:r>
            <a:rPr lang="fr-FR" sz="2000" dirty="0">
              <a:solidFill>
                <a:srgbClr val="FFFF00"/>
              </a:solidFill>
            </a:rPr>
            <a:t> Anti-drones</a:t>
          </a:r>
        </a:p>
        <a:p>
          <a:r>
            <a:rPr lang="fr-FR" sz="2000" dirty="0">
              <a:solidFill>
                <a:srgbClr val="FFFF00"/>
              </a:solidFill>
            </a:rPr>
            <a:t>et Guerre Electronique</a:t>
          </a:r>
        </a:p>
      </dgm:t>
    </dgm:pt>
    <dgm:pt modelId="{885851CA-4549-44C7-A495-65B617F13408}" type="parTrans" cxnId="{33EC1F0A-0B4E-4CCA-BD59-65F0CD30652A}">
      <dgm:prSet/>
      <dgm:spPr/>
      <dgm:t>
        <a:bodyPr/>
        <a:lstStyle/>
        <a:p>
          <a:endParaRPr lang="fr-FR"/>
        </a:p>
      </dgm:t>
    </dgm:pt>
    <dgm:pt modelId="{644422E7-18CC-4598-984E-E3BD8EA79EC5}" type="sibTrans" cxnId="{33EC1F0A-0B4E-4CCA-BD59-65F0CD30652A}">
      <dgm:prSet/>
      <dgm:spPr/>
      <dgm:t>
        <a:bodyPr/>
        <a:lstStyle/>
        <a:p>
          <a:endParaRPr lang="fr-FR"/>
        </a:p>
      </dgm:t>
    </dgm:pt>
    <dgm:pt modelId="{E5BB1287-2F5D-4F99-AAF5-5C3F4A3EFB69}" type="pres">
      <dgm:prSet presAssocID="{5CBD5207-CF9F-451F-850D-599FA79DA51C}" presName="theList" presStyleCnt="0">
        <dgm:presLayoutVars>
          <dgm:dir/>
          <dgm:animLvl val="lvl"/>
          <dgm:resizeHandles val="exact"/>
        </dgm:presLayoutVars>
      </dgm:prSet>
      <dgm:spPr/>
    </dgm:pt>
    <dgm:pt modelId="{AAB665C2-38D9-487C-9317-07413F542A0F}" type="pres">
      <dgm:prSet presAssocID="{2FA8A3F1-956D-4A5C-8E58-B466FE6CD530}" presName="compNode" presStyleCnt="0"/>
      <dgm:spPr/>
    </dgm:pt>
    <dgm:pt modelId="{814705B9-3B81-4471-83E4-E91467C32C02}" type="pres">
      <dgm:prSet presAssocID="{2FA8A3F1-956D-4A5C-8E58-B466FE6CD530}" presName="aNode" presStyleLbl="bgShp" presStyleIdx="0" presStyleCnt="4"/>
      <dgm:spPr/>
    </dgm:pt>
    <dgm:pt modelId="{54272CAB-0C07-4E6A-8A3A-91B5DCA54D50}" type="pres">
      <dgm:prSet presAssocID="{2FA8A3F1-956D-4A5C-8E58-B466FE6CD530}" presName="textNode" presStyleLbl="bgShp" presStyleIdx="0" presStyleCnt="4"/>
      <dgm:spPr/>
    </dgm:pt>
    <dgm:pt modelId="{6F8645BE-A4ED-45D3-9FBB-04E4AA393CB8}" type="pres">
      <dgm:prSet presAssocID="{2FA8A3F1-956D-4A5C-8E58-B466FE6CD530}" presName="compChildNode" presStyleCnt="0"/>
      <dgm:spPr/>
    </dgm:pt>
    <dgm:pt modelId="{E370A4B1-7D03-40DE-95AF-51CBAC683FEE}" type="pres">
      <dgm:prSet presAssocID="{2FA8A3F1-956D-4A5C-8E58-B466FE6CD530}" presName="theInnerList" presStyleCnt="0"/>
      <dgm:spPr/>
    </dgm:pt>
    <dgm:pt modelId="{14AA9C10-8D19-44D7-B3B5-F27B020EBEA8}" type="pres">
      <dgm:prSet presAssocID="{F3B28F2F-FBD5-417C-B0AB-5D017E1768A7}" presName="childNode" presStyleLbl="node1" presStyleIdx="0" presStyleCnt="4">
        <dgm:presLayoutVars>
          <dgm:bulletEnabled val="1"/>
        </dgm:presLayoutVars>
      </dgm:prSet>
      <dgm:spPr/>
    </dgm:pt>
    <dgm:pt modelId="{03158729-991A-4DFF-9E73-70387A54FFB1}" type="pres">
      <dgm:prSet presAssocID="{2FA8A3F1-956D-4A5C-8E58-B466FE6CD530}" presName="aSpace" presStyleCnt="0"/>
      <dgm:spPr/>
    </dgm:pt>
    <dgm:pt modelId="{11868D73-EF58-409E-B474-055333BACABD}" type="pres">
      <dgm:prSet presAssocID="{0F884985-AAF7-4E73-BFF9-0FB25B0F6CAD}" presName="compNode" presStyleCnt="0"/>
      <dgm:spPr/>
    </dgm:pt>
    <dgm:pt modelId="{0A829683-FE21-4D6D-B587-D71B650511DB}" type="pres">
      <dgm:prSet presAssocID="{0F884985-AAF7-4E73-BFF9-0FB25B0F6CAD}" presName="aNode" presStyleLbl="bgShp" presStyleIdx="1" presStyleCnt="4" custLinFactNeighborX="-925" custLinFactNeighborY="353"/>
      <dgm:spPr/>
    </dgm:pt>
    <dgm:pt modelId="{109EC202-24D3-4D23-9307-6C1E64D8AC52}" type="pres">
      <dgm:prSet presAssocID="{0F884985-AAF7-4E73-BFF9-0FB25B0F6CAD}" presName="textNode" presStyleLbl="bgShp" presStyleIdx="1" presStyleCnt="4"/>
      <dgm:spPr/>
    </dgm:pt>
    <dgm:pt modelId="{48D6192B-8A4E-499C-AF07-97644C6F22DC}" type="pres">
      <dgm:prSet presAssocID="{0F884985-AAF7-4E73-BFF9-0FB25B0F6CAD}" presName="compChildNode" presStyleCnt="0"/>
      <dgm:spPr/>
    </dgm:pt>
    <dgm:pt modelId="{038AFE75-B52C-482B-A9AB-4CF3F4F486DB}" type="pres">
      <dgm:prSet presAssocID="{0F884985-AAF7-4E73-BFF9-0FB25B0F6CAD}" presName="theInnerList" presStyleCnt="0"/>
      <dgm:spPr/>
    </dgm:pt>
    <dgm:pt modelId="{DAA6A8A1-A0F3-41F3-B877-7615C80E32DC}" type="pres">
      <dgm:prSet presAssocID="{A5F32358-8B53-4507-A730-27F688DEE734}" presName="childNode" presStyleLbl="node1" presStyleIdx="1" presStyleCnt="4">
        <dgm:presLayoutVars>
          <dgm:bulletEnabled val="1"/>
        </dgm:presLayoutVars>
      </dgm:prSet>
      <dgm:spPr/>
    </dgm:pt>
    <dgm:pt modelId="{CF687930-F0C8-403B-BC8D-A76C432AB2E8}" type="pres">
      <dgm:prSet presAssocID="{0F884985-AAF7-4E73-BFF9-0FB25B0F6CAD}" presName="aSpace" presStyleCnt="0"/>
      <dgm:spPr/>
    </dgm:pt>
    <dgm:pt modelId="{B9E3614D-308B-4B87-842C-1804C15243CA}" type="pres">
      <dgm:prSet presAssocID="{6F2B39D3-02A9-44F1-98CD-D9E6CCC47E52}" presName="compNode" presStyleCnt="0"/>
      <dgm:spPr/>
    </dgm:pt>
    <dgm:pt modelId="{DED9A68E-2C2C-46BB-B056-50842C13612C}" type="pres">
      <dgm:prSet presAssocID="{6F2B39D3-02A9-44F1-98CD-D9E6CCC47E52}" presName="aNode" presStyleLbl="bgShp" presStyleIdx="2" presStyleCnt="4"/>
      <dgm:spPr/>
    </dgm:pt>
    <dgm:pt modelId="{5B2AD9D5-16BD-4376-8FB2-58F17AEA837D}" type="pres">
      <dgm:prSet presAssocID="{6F2B39D3-02A9-44F1-98CD-D9E6CCC47E52}" presName="textNode" presStyleLbl="bgShp" presStyleIdx="2" presStyleCnt="4"/>
      <dgm:spPr/>
    </dgm:pt>
    <dgm:pt modelId="{9226A68F-B7D9-429B-B251-F9804D7CB9CA}" type="pres">
      <dgm:prSet presAssocID="{6F2B39D3-02A9-44F1-98CD-D9E6CCC47E52}" presName="compChildNode" presStyleCnt="0"/>
      <dgm:spPr/>
    </dgm:pt>
    <dgm:pt modelId="{791A45B7-080B-478D-A203-3BF11BBEBCCF}" type="pres">
      <dgm:prSet presAssocID="{6F2B39D3-02A9-44F1-98CD-D9E6CCC47E52}" presName="theInnerList" presStyleCnt="0"/>
      <dgm:spPr/>
    </dgm:pt>
    <dgm:pt modelId="{F83F9E6F-FE26-4E97-8F40-E4750D5FCC90}" type="pres">
      <dgm:prSet presAssocID="{8495B28E-A340-4BCF-9247-12A2813C908B}" presName="childNode" presStyleLbl="node1" presStyleIdx="2" presStyleCnt="4">
        <dgm:presLayoutVars>
          <dgm:bulletEnabled val="1"/>
        </dgm:presLayoutVars>
      </dgm:prSet>
      <dgm:spPr/>
    </dgm:pt>
    <dgm:pt modelId="{869FC7A3-F607-48BE-B58E-A347FC88DAB3}" type="pres">
      <dgm:prSet presAssocID="{6F2B39D3-02A9-44F1-98CD-D9E6CCC47E52}" presName="aSpace" presStyleCnt="0"/>
      <dgm:spPr/>
    </dgm:pt>
    <dgm:pt modelId="{56648172-12B2-4950-8E97-C4806B7C47F5}" type="pres">
      <dgm:prSet presAssocID="{007C2B4D-BB1A-4528-AE04-0BD1FBB8F108}" presName="compNode" presStyleCnt="0"/>
      <dgm:spPr/>
    </dgm:pt>
    <dgm:pt modelId="{7FEF9629-80B7-4302-9555-F3829D88AC39}" type="pres">
      <dgm:prSet presAssocID="{007C2B4D-BB1A-4528-AE04-0BD1FBB8F108}" presName="aNode" presStyleLbl="bgShp" presStyleIdx="3" presStyleCnt="4"/>
      <dgm:spPr/>
    </dgm:pt>
    <dgm:pt modelId="{6F98AF41-28E9-4D5F-A066-883BC723CAAD}" type="pres">
      <dgm:prSet presAssocID="{007C2B4D-BB1A-4528-AE04-0BD1FBB8F108}" presName="textNode" presStyleLbl="bgShp" presStyleIdx="3" presStyleCnt="4"/>
      <dgm:spPr/>
    </dgm:pt>
    <dgm:pt modelId="{73B584D4-67B4-4DD2-84E5-883D8EE72EBE}" type="pres">
      <dgm:prSet presAssocID="{007C2B4D-BB1A-4528-AE04-0BD1FBB8F108}" presName="compChildNode" presStyleCnt="0"/>
      <dgm:spPr/>
    </dgm:pt>
    <dgm:pt modelId="{AAA9B5F3-D4FF-46AE-8B4B-D47FF9DA05BE}" type="pres">
      <dgm:prSet presAssocID="{007C2B4D-BB1A-4528-AE04-0BD1FBB8F108}" presName="theInnerList" presStyleCnt="0"/>
      <dgm:spPr/>
    </dgm:pt>
    <dgm:pt modelId="{3825CC69-B5FF-4957-9744-DD1250392928}" type="pres">
      <dgm:prSet presAssocID="{88A33763-5C4C-4F13-88FE-248824922D98}" presName="childNode" presStyleLbl="node1" presStyleIdx="3" presStyleCnt="4">
        <dgm:presLayoutVars>
          <dgm:bulletEnabled val="1"/>
        </dgm:presLayoutVars>
      </dgm:prSet>
      <dgm:spPr/>
    </dgm:pt>
  </dgm:ptLst>
  <dgm:cxnLst>
    <dgm:cxn modelId="{33EC1F0A-0B4E-4CCA-BD59-65F0CD30652A}" srcId="{007C2B4D-BB1A-4528-AE04-0BD1FBB8F108}" destId="{88A33763-5C4C-4F13-88FE-248824922D98}" srcOrd="0" destOrd="0" parTransId="{885851CA-4549-44C7-A495-65B617F13408}" sibTransId="{644422E7-18CC-4598-984E-E3BD8EA79EC5}"/>
    <dgm:cxn modelId="{AF9C8E1E-FF55-4D69-BD61-9F38EEAF3896}" type="presOf" srcId="{88A33763-5C4C-4F13-88FE-248824922D98}" destId="{3825CC69-B5FF-4957-9744-DD1250392928}" srcOrd="0" destOrd="0" presId="urn:microsoft.com/office/officeart/2005/8/layout/lProcess2"/>
    <dgm:cxn modelId="{560FD428-DFD1-4DD1-86AA-E568A06A3B2D}" type="presOf" srcId="{007C2B4D-BB1A-4528-AE04-0BD1FBB8F108}" destId="{6F98AF41-28E9-4D5F-A066-883BC723CAAD}" srcOrd="1" destOrd="0" presId="urn:microsoft.com/office/officeart/2005/8/layout/lProcess2"/>
    <dgm:cxn modelId="{AF0B0033-DBBE-4A44-AD29-1A706B917E5E}" srcId="{5CBD5207-CF9F-451F-850D-599FA79DA51C}" destId="{007C2B4D-BB1A-4528-AE04-0BD1FBB8F108}" srcOrd="3" destOrd="0" parTransId="{29575E53-E04D-4CE2-A771-2E3CF582EA60}" sibTransId="{8FA8F272-0256-41EC-83BC-4C534B83FCF9}"/>
    <dgm:cxn modelId="{D7E8B33A-DAD9-4EB6-87AC-B3562E7FB9D5}" type="presOf" srcId="{8495B28E-A340-4BCF-9247-12A2813C908B}" destId="{F83F9E6F-FE26-4E97-8F40-E4750D5FCC90}" srcOrd="0" destOrd="0" presId="urn:microsoft.com/office/officeart/2005/8/layout/lProcess2"/>
    <dgm:cxn modelId="{F073C53E-D3E5-4247-B7C9-955BBA619360}" type="presOf" srcId="{6F2B39D3-02A9-44F1-98CD-D9E6CCC47E52}" destId="{5B2AD9D5-16BD-4376-8FB2-58F17AEA837D}" srcOrd="1" destOrd="0" presId="urn:microsoft.com/office/officeart/2005/8/layout/lProcess2"/>
    <dgm:cxn modelId="{35FEBF5D-FBD5-4577-94DB-ED0573D6027A}" type="presOf" srcId="{F3B28F2F-FBD5-417C-B0AB-5D017E1768A7}" destId="{14AA9C10-8D19-44D7-B3B5-F27B020EBEA8}" srcOrd="0" destOrd="0" presId="urn:microsoft.com/office/officeart/2005/8/layout/lProcess2"/>
    <dgm:cxn modelId="{5040CF5F-928A-4183-8588-639790DCD1DA}" type="presOf" srcId="{0F884985-AAF7-4E73-BFF9-0FB25B0F6CAD}" destId="{0A829683-FE21-4D6D-B587-D71B650511DB}" srcOrd="0" destOrd="0" presId="urn:microsoft.com/office/officeart/2005/8/layout/lProcess2"/>
    <dgm:cxn modelId="{E8878766-1C64-40EF-B8D7-1FA9E9E68BBA}" type="presOf" srcId="{6F2B39D3-02A9-44F1-98CD-D9E6CCC47E52}" destId="{DED9A68E-2C2C-46BB-B056-50842C13612C}" srcOrd="0" destOrd="0" presId="urn:microsoft.com/office/officeart/2005/8/layout/lProcess2"/>
    <dgm:cxn modelId="{AD086157-0ECC-43DA-8066-028450B70992}" srcId="{5CBD5207-CF9F-451F-850D-599FA79DA51C}" destId="{6F2B39D3-02A9-44F1-98CD-D9E6CCC47E52}" srcOrd="2" destOrd="0" parTransId="{DDE1A319-EC55-4C75-AC38-8FA04B541078}" sibTransId="{A889A5C6-ABBE-4163-BE8E-4F4AF3FEDCDA}"/>
    <dgm:cxn modelId="{52844879-37B8-4E54-B091-9B3526A05941}" type="presOf" srcId="{0F884985-AAF7-4E73-BFF9-0FB25B0F6CAD}" destId="{109EC202-24D3-4D23-9307-6C1E64D8AC52}" srcOrd="1" destOrd="0" presId="urn:microsoft.com/office/officeart/2005/8/layout/lProcess2"/>
    <dgm:cxn modelId="{250B4D7D-16B7-4AC0-B427-660EE09FC552}" type="presOf" srcId="{007C2B4D-BB1A-4528-AE04-0BD1FBB8F108}" destId="{7FEF9629-80B7-4302-9555-F3829D88AC39}" srcOrd="0" destOrd="0" presId="urn:microsoft.com/office/officeart/2005/8/layout/lProcess2"/>
    <dgm:cxn modelId="{C9A2B085-F324-4054-A8C8-2782E32E6B64}" srcId="{0F884985-AAF7-4E73-BFF9-0FB25B0F6CAD}" destId="{A5F32358-8B53-4507-A730-27F688DEE734}" srcOrd="0" destOrd="0" parTransId="{D1EE0A6A-6108-43D5-9E33-A7A32D83D73E}" sibTransId="{D3DAF687-A3D8-4186-9055-B95D53E9ED12}"/>
    <dgm:cxn modelId="{4CF7F08A-288D-48FC-A8B0-3178EB2F759D}" type="presOf" srcId="{2FA8A3F1-956D-4A5C-8E58-B466FE6CD530}" destId="{814705B9-3B81-4471-83E4-E91467C32C02}" srcOrd="0" destOrd="0" presId="urn:microsoft.com/office/officeart/2005/8/layout/lProcess2"/>
    <dgm:cxn modelId="{C6318499-C652-46B4-BD39-C1CEB4252A09}" type="presOf" srcId="{5CBD5207-CF9F-451F-850D-599FA79DA51C}" destId="{E5BB1287-2F5D-4F99-AAF5-5C3F4A3EFB69}" srcOrd="0" destOrd="0" presId="urn:microsoft.com/office/officeart/2005/8/layout/lProcess2"/>
    <dgm:cxn modelId="{1E9E929A-21BB-4B29-9267-5BB3D7F54BB4}" srcId="{5CBD5207-CF9F-451F-850D-599FA79DA51C}" destId="{0F884985-AAF7-4E73-BFF9-0FB25B0F6CAD}" srcOrd="1" destOrd="0" parTransId="{A8048D3C-DAC7-4FD3-935B-BB4FB51CEF2A}" sibTransId="{DA57C135-1DCC-48A8-B59E-04AB94FF9198}"/>
    <dgm:cxn modelId="{55A6DE9C-D4A7-42C0-9AEE-FB0E58C15015}" srcId="{5CBD5207-CF9F-451F-850D-599FA79DA51C}" destId="{2FA8A3F1-956D-4A5C-8E58-B466FE6CD530}" srcOrd="0" destOrd="0" parTransId="{36DC44FE-07CC-4E86-80BC-1BAD3BC2120D}" sibTransId="{655EFD10-8600-4BB2-81D6-1485FEB2C8C3}"/>
    <dgm:cxn modelId="{CCB961A7-1D02-463B-B757-7E4B046CC3CB}" srcId="{6F2B39D3-02A9-44F1-98CD-D9E6CCC47E52}" destId="{8495B28E-A340-4BCF-9247-12A2813C908B}" srcOrd="0" destOrd="0" parTransId="{92E9EF04-32E9-41A2-8B59-BEE1459A5E23}" sibTransId="{2308FBB9-8729-4E4C-BEF1-3F75597E6019}"/>
    <dgm:cxn modelId="{E4B5FAB7-22FD-4E74-9E83-A0A37F89D4DB}" type="presOf" srcId="{A5F32358-8B53-4507-A730-27F688DEE734}" destId="{DAA6A8A1-A0F3-41F3-B877-7615C80E32DC}" srcOrd="0" destOrd="0" presId="urn:microsoft.com/office/officeart/2005/8/layout/lProcess2"/>
    <dgm:cxn modelId="{CC93D7C4-1C57-45E4-A474-8D1DAD0644CD}" type="presOf" srcId="{2FA8A3F1-956D-4A5C-8E58-B466FE6CD530}" destId="{54272CAB-0C07-4E6A-8A3A-91B5DCA54D50}" srcOrd="1" destOrd="0" presId="urn:microsoft.com/office/officeart/2005/8/layout/lProcess2"/>
    <dgm:cxn modelId="{6F988ACB-CCD0-4C28-9611-ED55607D55B9}" srcId="{2FA8A3F1-956D-4A5C-8E58-B466FE6CD530}" destId="{F3B28F2F-FBD5-417C-B0AB-5D017E1768A7}" srcOrd="0" destOrd="0" parTransId="{29AEF972-644A-46A6-9436-F59D6AC2323A}" sibTransId="{286B90DE-FCB3-405A-8EB9-14C54542D573}"/>
    <dgm:cxn modelId="{9A64D529-D196-41A1-A643-290B66FDD404}" type="presParOf" srcId="{E5BB1287-2F5D-4F99-AAF5-5C3F4A3EFB69}" destId="{AAB665C2-38D9-487C-9317-07413F542A0F}" srcOrd="0" destOrd="0" presId="urn:microsoft.com/office/officeart/2005/8/layout/lProcess2"/>
    <dgm:cxn modelId="{16384346-CE0E-42F1-AAF1-FC29E7A1B54C}" type="presParOf" srcId="{AAB665C2-38D9-487C-9317-07413F542A0F}" destId="{814705B9-3B81-4471-83E4-E91467C32C02}" srcOrd="0" destOrd="0" presId="urn:microsoft.com/office/officeart/2005/8/layout/lProcess2"/>
    <dgm:cxn modelId="{AC1B0789-FE1E-453C-A463-959193D9C73D}" type="presParOf" srcId="{AAB665C2-38D9-487C-9317-07413F542A0F}" destId="{54272CAB-0C07-4E6A-8A3A-91B5DCA54D50}" srcOrd="1" destOrd="0" presId="urn:microsoft.com/office/officeart/2005/8/layout/lProcess2"/>
    <dgm:cxn modelId="{42A1D000-5787-46A3-868D-9F4BB0B06654}" type="presParOf" srcId="{AAB665C2-38D9-487C-9317-07413F542A0F}" destId="{6F8645BE-A4ED-45D3-9FBB-04E4AA393CB8}" srcOrd="2" destOrd="0" presId="urn:microsoft.com/office/officeart/2005/8/layout/lProcess2"/>
    <dgm:cxn modelId="{14658125-1205-4499-99FD-470A73F64838}" type="presParOf" srcId="{6F8645BE-A4ED-45D3-9FBB-04E4AA393CB8}" destId="{E370A4B1-7D03-40DE-95AF-51CBAC683FEE}" srcOrd="0" destOrd="0" presId="urn:microsoft.com/office/officeart/2005/8/layout/lProcess2"/>
    <dgm:cxn modelId="{1240DC68-D858-4765-990B-46076713A747}" type="presParOf" srcId="{E370A4B1-7D03-40DE-95AF-51CBAC683FEE}" destId="{14AA9C10-8D19-44D7-B3B5-F27B020EBEA8}" srcOrd="0" destOrd="0" presId="urn:microsoft.com/office/officeart/2005/8/layout/lProcess2"/>
    <dgm:cxn modelId="{CE890605-9673-43F8-BCD9-71299693EEC4}" type="presParOf" srcId="{E5BB1287-2F5D-4F99-AAF5-5C3F4A3EFB69}" destId="{03158729-991A-4DFF-9E73-70387A54FFB1}" srcOrd="1" destOrd="0" presId="urn:microsoft.com/office/officeart/2005/8/layout/lProcess2"/>
    <dgm:cxn modelId="{87274987-EEE5-413D-BE0A-6898A88D1BEF}" type="presParOf" srcId="{E5BB1287-2F5D-4F99-AAF5-5C3F4A3EFB69}" destId="{11868D73-EF58-409E-B474-055333BACABD}" srcOrd="2" destOrd="0" presId="urn:microsoft.com/office/officeart/2005/8/layout/lProcess2"/>
    <dgm:cxn modelId="{47AA4F3E-2E49-41B2-BCFA-AFF1C79D32F5}" type="presParOf" srcId="{11868D73-EF58-409E-B474-055333BACABD}" destId="{0A829683-FE21-4D6D-B587-D71B650511DB}" srcOrd="0" destOrd="0" presId="urn:microsoft.com/office/officeart/2005/8/layout/lProcess2"/>
    <dgm:cxn modelId="{CB966F07-A5C1-46BD-B68B-9FF79361A073}" type="presParOf" srcId="{11868D73-EF58-409E-B474-055333BACABD}" destId="{109EC202-24D3-4D23-9307-6C1E64D8AC52}" srcOrd="1" destOrd="0" presId="urn:microsoft.com/office/officeart/2005/8/layout/lProcess2"/>
    <dgm:cxn modelId="{630C6A0D-2F86-4F2A-9C77-831B966AEDC8}" type="presParOf" srcId="{11868D73-EF58-409E-B474-055333BACABD}" destId="{48D6192B-8A4E-499C-AF07-97644C6F22DC}" srcOrd="2" destOrd="0" presId="urn:microsoft.com/office/officeart/2005/8/layout/lProcess2"/>
    <dgm:cxn modelId="{9BDEA3DC-C8CE-4A5A-8226-97D4C2C6FB48}" type="presParOf" srcId="{48D6192B-8A4E-499C-AF07-97644C6F22DC}" destId="{038AFE75-B52C-482B-A9AB-4CF3F4F486DB}" srcOrd="0" destOrd="0" presId="urn:microsoft.com/office/officeart/2005/8/layout/lProcess2"/>
    <dgm:cxn modelId="{6AFD2B5C-7CE4-4CCB-9C71-E3C1CC93A6EB}" type="presParOf" srcId="{038AFE75-B52C-482B-A9AB-4CF3F4F486DB}" destId="{DAA6A8A1-A0F3-41F3-B877-7615C80E32DC}" srcOrd="0" destOrd="0" presId="urn:microsoft.com/office/officeart/2005/8/layout/lProcess2"/>
    <dgm:cxn modelId="{5626021D-DD8C-4950-8327-D46EC4F21626}" type="presParOf" srcId="{E5BB1287-2F5D-4F99-AAF5-5C3F4A3EFB69}" destId="{CF687930-F0C8-403B-BC8D-A76C432AB2E8}" srcOrd="3" destOrd="0" presId="urn:microsoft.com/office/officeart/2005/8/layout/lProcess2"/>
    <dgm:cxn modelId="{50953115-F1E4-46E0-BA30-BFA1A3F5B17E}" type="presParOf" srcId="{E5BB1287-2F5D-4F99-AAF5-5C3F4A3EFB69}" destId="{B9E3614D-308B-4B87-842C-1804C15243CA}" srcOrd="4" destOrd="0" presId="urn:microsoft.com/office/officeart/2005/8/layout/lProcess2"/>
    <dgm:cxn modelId="{B85F0A58-2ED4-4DCA-BA15-4E4433E12B88}" type="presParOf" srcId="{B9E3614D-308B-4B87-842C-1804C15243CA}" destId="{DED9A68E-2C2C-46BB-B056-50842C13612C}" srcOrd="0" destOrd="0" presId="urn:microsoft.com/office/officeart/2005/8/layout/lProcess2"/>
    <dgm:cxn modelId="{D5A67704-4165-4729-95C9-56F5A962B1B1}" type="presParOf" srcId="{B9E3614D-308B-4B87-842C-1804C15243CA}" destId="{5B2AD9D5-16BD-4376-8FB2-58F17AEA837D}" srcOrd="1" destOrd="0" presId="urn:microsoft.com/office/officeart/2005/8/layout/lProcess2"/>
    <dgm:cxn modelId="{6D7D05D3-6D30-4A88-A429-2BA27B456F5D}" type="presParOf" srcId="{B9E3614D-308B-4B87-842C-1804C15243CA}" destId="{9226A68F-B7D9-429B-B251-F9804D7CB9CA}" srcOrd="2" destOrd="0" presId="urn:microsoft.com/office/officeart/2005/8/layout/lProcess2"/>
    <dgm:cxn modelId="{5CD6876E-F454-4300-8296-09AB74481C8A}" type="presParOf" srcId="{9226A68F-B7D9-429B-B251-F9804D7CB9CA}" destId="{791A45B7-080B-478D-A203-3BF11BBEBCCF}" srcOrd="0" destOrd="0" presId="urn:microsoft.com/office/officeart/2005/8/layout/lProcess2"/>
    <dgm:cxn modelId="{7714B136-A082-4D58-B7F2-954E3F1CFFF7}" type="presParOf" srcId="{791A45B7-080B-478D-A203-3BF11BBEBCCF}" destId="{F83F9E6F-FE26-4E97-8F40-E4750D5FCC90}" srcOrd="0" destOrd="0" presId="urn:microsoft.com/office/officeart/2005/8/layout/lProcess2"/>
    <dgm:cxn modelId="{B2C7DE23-2A62-4E4D-8A01-5935843A9528}" type="presParOf" srcId="{E5BB1287-2F5D-4F99-AAF5-5C3F4A3EFB69}" destId="{869FC7A3-F607-48BE-B58E-A347FC88DAB3}" srcOrd="5" destOrd="0" presId="urn:microsoft.com/office/officeart/2005/8/layout/lProcess2"/>
    <dgm:cxn modelId="{ACAEF7F2-44F0-4A67-8AE1-477E3CB8C0EE}" type="presParOf" srcId="{E5BB1287-2F5D-4F99-AAF5-5C3F4A3EFB69}" destId="{56648172-12B2-4950-8E97-C4806B7C47F5}" srcOrd="6" destOrd="0" presId="urn:microsoft.com/office/officeart/2005/8/layout/lProcess2"/>
    <dgm:cxn modelId="{4B6200BE-450B-4A31-93C9-13AA07E0DBDD}" type="presParOf" srcId="{56648172-12B2-4950-8E97-C4806B7C47F5}" destId="{7FEF9629-80B7-4302-9555-F3829D88AC39}" srcOrd="0" destOrd="0" presId="urn:microsoft.com/office/officeart/2005/8/layout/lProcess2"/>
    <dgm:cxn modelId="{092968BD-E419-49B5-B848-64ECB3FF352A}" type="presParOf" srcId="{56648172-12B2-4950-8E97-C4806B7C47F5}" destId="{6F98AF41-28E9-4D5F-A066-883BC723CAAD}" srcOrd="1" destOrd="0" presId="urn:microsoft.com/office/officeart/2005/8/layout/lProcess2"/>
    <dgm:cxn modelId="{3AC6F11F-2037-45C4-AFA6-94C7878F75F0}" type="presParOf" srcId="{56648172-12B2-4950-8E97-C4806B7C47F5}" destId="{73B584D4-67B4-4DD2-84E5-883D8EE72EBE}" srcOrd="2" destOrd="0" presId="urn:microsoft.com/office/officeart/2005/8/layout/lProcess2"/>
    <dgm:cxn modelId="{9F464527-5258-445D-BDE9-733A55AF54E5}" type="presParOf" srcId="{73B584D4-67B4-4DD2-84E5-883D8EE72EBE}" destId="{AAA9B5F3-D4FF-46AE-8B4B-D47FF9DA05BE}" srcOrd="0" destOrd="0" presId="urn:microsoft.com/office/officeart/2005/8/layout/lProcess2"/>
    <dgm:cxn modelId="{2750D52F-A9ED-4A01-BD9B-0DA7A8FF5112}" type="presParOf" srcId="{AAA9B5F3-D4FF-46AE-8B4B-D47FF9DA05BE}" destId="{3825CC69-B5FF-4957-9744-DD1250392928}"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3D00B-A46F-4CA5-A577-E47E160A222A}">
      <dsp:nvSpPr>
        <dsp:cNvPr id="0" name=""/>
        <dsp:cNvSpPr/>
      </dsp:nvSpPr>
      <dsp:spPr>
        <a:xfrm>
          <a:off x="0" y="2442"/>
          <a:ext cx="7693825" cy="4537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63204F-CAE6-42FF-B45A-BA7317972662}">
      <dsp:nvSpPr>
        <dsp:cNvPr id="0" name=""/>
        <dsp:cNvSpPr/>
      </dsp:nvSpPr>
      <dsp:spPr>
        <a:xfrm>
          <a:off x="137255" y="105600"/>
          <a:ext cx="249800" cy="2495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EC3E29-105B-4C66-809F-CC22338CFBCF}">
      <dsp:nvSpPr>
        <dsp:cNvPr id="0" name=""/>
        <dsp:cNvSpPr/>
      </dsp:nvSpPr>
      <dsp:spPr>
        <a:xfrm>
          <a:off x="524312" y="3509"/>
          <a:ext cx="7091181" cy="595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027" tIns="63027" rIns="63027" bIns="63027" numCol="1" spcCol="1270" anchor="ctr" anchorCtr="0">
          <a:noAutofit/>
        </a:bodyPr>
        <a:lstStyle/>
        <a:p>
          <a:pPr marL="0" lvl="0" indent="0" algn="l" defTabSz="533400">
            <a:lnSpc>
              <a:spcPct val="100000"/>
            </a:lnSpc>
            <a:spcBef>
              <a:spcPct val="0"/>
            </a:spcBef>
            <a:spcAft>
              <a:spcPct val="35000"/>
            </a:spcAft>
            <a:buNone/>
          </a:pPr>
          <a:r>
            <a:rPr lang="fr-FR" sz="1200" b="0" i="0" kern="1200" dirty="0"/>
            <a:t>Société privée européenne fondée en 2006, avec une forte présence aux États-Unis</a:t>
          </a:r>
          <a:endParaRPr lang="en-US" sz="1200" kern="1200" dirty="0">
            <a:latin typeface="Segoe UI" panose="020B0502040204020203" pitchFamily="34" charset="0"/>
            <a:cs typeface="Segoe UI" panose="020B0502040204020203" pitchFamily="34" charset="0"/>
          </a:endParaRPr>
        </a:p>
      </dsp:txBody>
      <dsp:txXfrm>
        <a:off x="524312" y="3509"/>
        <a:ext cx="7091181" cy="595532"/>
      </dsp:txXfrm>
    </dsp:sp>
    <dsp:sp modelId="{C9925882-3F55-4BF8-8DED-687458418011}">
      <dsp:nvSpPr>
        <dsp:cNvPr id="0" name=""/>
        <dsp:cNvSpPr/>
      </dsp:nvSpPr>
      <dsp:spPr>
        <a:xfrm>
          <a:off x="0" y="747924"/>
          <a:ext cx="7693825" cy="4537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1EBAFB-FE93-4768-8284-CA3479BDDDB4}">
      <dsp:nvSpPr>
        <dsp:cNvPr id="0" name=""/>
        <dsp:cNvSpPr/>
      </dsp:nvSpPr>
      <dsp:spPr>
        <a:xfrm>
          <a:off x="137255" y="850015"/>
          <a:ext cx="249800" cy="24955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223109-CF66-4EB1-8133-BA314693F966}">
      <dsp:nvSpPr>
        <dsp:cNvPr id="0" name=""/>
        <dsp:cNvSpPr/>
      </dsp:nvSpPr>
      <dsp:spPr>
        <a:xfrm>
          <a:off x="524312" y="747924"/>
          <a:ext cx="7091181" cy="595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027" tIns="63027" rIns="63027" bIns="63027" numCol="1" spcCol="1270" anchor="ctr" anchorCtr="0">
          <a:noAutofit/>
        </a:bodyPr>
        <a:lstStyle/>
        <a:p>
          <a:pPr marL="0" lvl="0" indent="0" algn="l" defTabSz="533400">
            <a:lnSpc>
              <a:spcPct val="100000"/>
            </a:lnSpc>
            <a:spcBef>
              <a:spcPct val="0"/>
            </a:spcBef>
            <a:spcAft>
              <a:spcPct val="35000"/>
            </a:spcAft>
            <a:buNone/>
          </a:pPr>
          <a:r>
            <a:rPr lang="fr-FR" sz="1200" b="0" i="0" kern="1200" dirty="0"/>
            <a:t>Développe, fabrique et vend des équipements électroniques et des logiciels pour garantir la distribution et l’intégrité des données de positionnement, de navigation et de synchronisation (PNT) précises et fiables pour les opérations critiques</a:t>
          </a:r>
          <a:endParaRPr lang="en-US" sz="1200" kern="1200" dirty="0">
            <a:latin typeface="Segoe UI" panose="020B0502040204020203" pitchFamily="34" charset="0"/>
            <a:cs typeface="Segoe UI" panose="020B0502040204020203" pitchFamily="34" charset="0"/>
          </a:endParaRPr>
        </a:p>
      </dsp:txBody>
      <dsp:txXfrm>
        <a:off x="524312" y="747924"/>
        <a:ext cx="7091181" cy="595532"/>
      </dsp:txXfrm>
    </dsp:sp>
    <dsp:sp modelId="{39BDC0E2-1815-4512-9BE1-CA39429B114C}">
      <dsp:nvSpPr>
        <dsp:cNvPr id="0" name=""/>
        <dsp:cNvSpPr/>
      </dsp:nvSpPr>
      <dsp:spPr>
        <a:xfrm>
          <a:off x="0" y="1492339"/>
          <a:ext cx="7693825" cy="4537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97E74F-5E40-489B-B3B7-75FCD21560E4}">
      <dsp:nvSpPr>
        <dsp:cNvPr id="0" name=""/>
        <dsp:cNvSpPr/>
      </dsp:nvSpPr>
      <dsp:spPr>
        <a:xfrm>
          <a:off x="137255" y="1594430"/>
          <a:ext cx="249800" cy="249556"/>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05B40B-E8BE-4A88-90D3-4940AF4810B3}">
      <dsp:nvSpPr>
        <dsp:cNvPr id="0" name=""/>
        <dsp:cNvSpPr/>
      </dsp:nvSpPr>
      <dsp:spPr>
        <a:xfrm>
          <a:off x="524312" y="1492339"/>
          <a:ext cx="7091181" cy="595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027" tIns="63027" rIns="63027" bIns="63027" numCol="1" spcCol="1270" anchor="ctr" anchorCtr="0">
          <a:noAutofit/>
        </a:bodyPr>
        <a:lstStyle/>
        <a:p>
          <a:pPr marL="0" lvl="0" indent="0" algn="l" defTabSz="533400">
            <a:lnSpc>
              <a:spcPct val="100000"/>
            </a:lnSpc>
            <a:spcBef>
              <a:spcPct val="0"/>
            </a:spcBef>
            <a:spcAft>
              <a:spcPct val="35000"/>
            </a:spcAft>
            <a:buNone/>
          </a:pPr>
          <a:r>
            <a:rPr lang="fr-FR" sz="1200" b="0" i="0" kern="1200" dirty="0"/>
            <a:t>Fournisseur de grands intégrateurs de systèmes, des gouvernements et des entreprises de premier ordre</a:t>
          </a:r>
          <a:endParaRPr lang="en-US" sz="1200" kern="1200" dirty="0">
            <a:latin typeface="Segoe UI" panose="020B0502040204020203" pitchFamily="34" charset="0"/>
            <a:cs typeface="Segoe UI" panose="020B0502040204020203" pitchFamily="34" charset="0"/>
          </a:endParaRPr>
        </a:p>
      </dsp:txBody>
      <dsp:txXfrm>
        <a:off x="524312" y="1492339"/>
        <a:ext cx="7091181" cy="595532"/>
      </dsp:txXfrm>
    </dsp:sp>
    <dsp:sp modelId="{5E8D78D6-E228-4159-B9E3-5E8FAF509090}">
      <dsp:nvSpPr>
        <dsp:cNvPr id="0" name=""/>
        <dsp:cNvSpPr/>
      </dsp:nvSpPr>
      <dsp:spPr>
        <a:xfrm>
          <a:off x="0" y="2236755"/>
          <a:ext cx="7693825" cy="4537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F20C8B-66AE-465B-9CC9-CDD7E91935A2}">
      <dsp:nvSpPr>
        <dsp:cNvPr id="0" name=""/>
        <dsp:cNvSpPr/>
      </dsp:nvSpPr>
      <dsp:spPr>
        <a:xfrm>
          <a:off x="137255" y="2338846"/>
          <a:ext cx="249800" cy="249556"/>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62C3A9-7CD0-4673-90E3-B0AD79193980}">
      <dsp:nvSpPr>
        <dsp:cNvPr id="0" name=""/>
        <dsp:cNvSpPr/>
      </dsp:nvSpPr>
      <dsp:spPr>
        <a:xfrm>
          <a:off x="524312" y="2236755"/>
          <a:ext cx="7091181" cy="595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027" tIns="63027" rIns="63027" bIns="63027" numCol="1" spcCol="1270" anchor="ctr" anchorCtr="0">
          <a:noAutofit/>
        </a:bodyPr>
        <a:lstStyle/>
        <a:p>
          <a:pPr marL="0" lvl="0" indent="0" algn="l" defTabSz="533400">
            <a:lnSpc>
              <a:spcPct val="100000"/>
            </a:lnSpc>
            <a:spcBef>
              <a:spcPct val="0"/>
            </a:spcBef>
            <a:spcAft>
              <a:spcPct val="35000"/>
            </a:spcAft>
            <a:buNone/>
          </a:pPr>
          <a:r>
            <a:rPr lang="fr-FR" sz="1200" b="0" i="0" kern="1200" dirty="0"/>
            <a:t>2e plus grand spécialiste de la synchronisation de haute précision </a:t>
          </a:r>
        </a:p>
        <a:p>
          <a:pPr marL="0" lvl="0" indent="0" algn="l" defTabSz="533400">
            <a:lnSpc>
              <a:spcPct val="100000"/>
            </a:lnSpc>
            <a:spcBef>
              <a:spcPct val="0"/>
            </a:spcBef>
            <a:spcAft>
              <a:spcPct val="35000"/>
            </a:spcAft>
            <a:buNone/>
          </a:pPr>
          <a:r>
            <a:rPr lang="fr-FR" sz="1200" b="0" i="0" kern="1200" dirty="0"/>
            <a:t>N°2 Leader mondial de la simulation de signaux GPS/GNSS*</a:t>
          </a:r>
          <a:endParaRPr lang="en-US" sz="1200" kern="1200" dirty="0">
            <a:latin typeface="Segoe UI" panose="020B0502040204020203" pitchFamily="34" charset="0"/>
            <a:cs typeface="Segoe UI" panose="020B0502040204020203" pitchFamily="34" charset="0"/>
          </a:endParaRPr>
        </a:p>
      </dsp:txBody>
      <dsp:txXfrm>
        <a:off x="524312" y="2236755"/>
        <a:ext cx="7091181" cy="595532"/>
      </dsp:txXfrm>
    </dsp:sp>
    <dsp:sp modelId="{08B0FA08-0534-4430-8C85-81DC4081D4BB}">
      <dsp:nvSpPr>
        <dsp:cNvPr id="0" name=""/>
        <dsp:cNvSpPr/>
      </dsp:nvSpPr>
      <dsp:spPr>
        <a:xfrm>
          <a:off x="0" y="2981170"/>
          <a:ext cx="7693825" cy="4537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3FAE76-67F8-417B-85E5-80A388D7CBA9}">
      <dsp:nvSpPr>
        <dsp:cNvPr id="0" name=""/>
        <dsp:cNvSpPr/>
      </dsp:nvSpPr>
      <dsp:spPr>
        <a:xfrm>
          <a:off x="137255" y="3083261"/>
          <a:ext cx="249800" cy="249556"/>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4F7740-5970-4F35-BD1F-71776629DF4B}">
      <dsp:nvSpPr>
        <dsp:cNvPr id="0" name=""/>
        <dsp:cNvSpPr/>
      </dsp:nvSpPr>
      <dsp:spPr>
        <a:xfrm>
          <a:off x="524312" y="2981170"/>
          <a:ext cx="7091181" cy="595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027" tIns="63027" rIns="63027" bIns="63027" numCol="1" spcCol="1270" anchor="ctr" anchorCtr="0">
          <a:noAutofit/>
        </a:bodyPr>
        <a:lstStyle/>
        <a:p>
          <a:pPr marL="0" lvl="0" indent="0" algn="l" defTabSz="533400">
            <a:lnSpc>
              <a:spcPct val="100000"/>
            </a:lnSpc>
            <a:spcBef>
              <a:spcPct val="0"/>
            </a:spcBef>
            <a:spcAft>
              <a:spcPct val="35000"/>
            </a:spcAft>
            <a:buNone/>
          </a:pPr>
          <a:r>
            <a:rPr lang="fr-FR" sz="1200" b="0" i="0" kern="1200" dirty="0"/>
            <a:t>Seul fournisseur indépendant de solutions PNT résilientes</a:t>
          </a:r>
          <a:endParaRPr lang="en-US" sz="1200" kern="1200" dirty="0">
            <a:latin typeface="Segoe UI" panose="020B0502040204020203" pitchFamily="34" charset="0"/>
            <a:cs typeface="Segoe UI" panose="020B0502040204020203" pitchFamily="34" charset="0"/>
          </a:endParaRPr>
        </a:p>
      </dsp:txBody>
      <dsp:txXfrm>
        <a:off x="524312" y="2981170"/>
        <a:ext cx="7091181" cy="595532"/>
      </dsp:txXfrm>
    </dsp:sp>
    <dsp:sp modelId="{1A83F569-8D38-4147-9B0A-2F2C47C2CDC0}">
      <dsp:nvSpPr>
        <dsp:cNvPr id="0" name=""/>
        <dsp:cNvSpPr/>
      </dsp:nvSpPr>
      <dsp:spPr>
        <a:xfrm>
          <a:off x="0" y="3725585"/>
          <a:ext cx="7693825" cy="4537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5F6228-D51C-4E68-8A5B-74519DC8926F}">
      <dsp:nvSpPr>
        <dsp:cNvPr id="0" name=""/>
        <dsp:cNvSpPr/>
      </dsp:nvSpPr>
      <dsp:spPr>
        <a:xfrm>
          <a:off x="137255" y="3827676"/>
          <a:ext cx="249800" cy="249556"/>
        </a:xfrm>
        <a:prstGeom prst="rect">
          <a:avLst/>
        </a:prstGeom>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2E41D1-9029-4192-8724-F4F46A913695}">
      <dsp:nvSpPr>
        <dsp:cNvPr id="0" name=""/>
        <dsp:cNvSpPr/>
      </dsp:nvSpPr>
      <dsp:spPr>
        <a:xfrm>
          <a:off x="524312" y="3725585"/>
          <a:ext cx="7091181" cy="595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027" tIns="63027" rIns="63027" bIns="63027" numCol="1" spcCol="1270" anchor="ctr" anchorCtr="0">
          <a:noAutofit/>
        </a:bodyPr>
        <a:lstStyle/>
        <a:p>
          <a:pPr marL="0" lvl="0" indent="0" algn="l" defTabSz="533400">
            <a:lnSpc>
              <a:spcPct val="100000"/>
            </a:lnSpc>
            <a:spcBef>
              <a:spcPct val="0"/>
            </a:spcBef>
            <a:spcAft>
              <a:spcPct val="35000"/>
            </a:spcAft>
            <a:buNone/>
          </a:pPr>
          <a:r>
            <a:rPr lang="fr-FR" sz="1200" b="0" i="0" kern="1200" dirty="0"/>
            <a:t>4 hubs principaux ; Présence industrielle dans 4 pays</a:t>
          </a:r>
          <a:endParaRPr lang="en-US" sz="1200" kern="1200" dirty="0">
            <a:latin typeface="Segoe UI" panose="020B0502040204020203" pitchFamily="34" charset="0"/>
            <a:cs typeface="Segoe UI" panose="020B0502040204020203" pitchFamily="34" charset="0"/>
          </a:endParaRPr>
        </a:p>
      </dsp:txBody>
      <dsp:txXfrm>
        <a:off x="524312" y="3725585"/>
        <a:ext cx="7091181" cy="595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390F0-41AF-4D8D-9804-710F6736A12C}">
      <dsp:nvSpPr>
        <dsp:cNvPr id="0" name=""/>
        <dsp:cNvSpPr/>
      </dsp:nvSpPr>
      <dsp:spPr>
        <a:xfrm>
          <a:off x="5345720" y="138559"/>
          <a:ext cx="3264185" cy="1996657"/>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F7BFD3-2A53-456B-885B-7422769BA6CE}">
      <dsp:nvSpPr>
        <dsp:cNvPr id="0" name=""/>
        <dsp:cNvSpPr/>
      </dsp:nvSpPr>
      <dsp:spPr>
        <a:xfrm>
          <a:off x="5874475" y="1935563"/>
          <a:ext cx="2221281" cy="69883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#2 </a:t>
          </a:r>
          <a:r>
            <a:rPr lang="en-US" sz="1400" kern="1200" dirty="0">
              <a:latin typeface="Segoe UI" panose="020B0502040204020203" pitchFamily="34" charset="0"/>
              <a:cs typeface="Segoe UI" panose="020B0502040204020203" pitchFamily="34" charset="0"/>
            </a:rPr>
            <a:t>pour le Timing et la </a:t>
          </a:r>
          <a:r>
            <a:rPr lang="en-US" sz="1400" kern="1200" dirty="0" err="1">
              <a:latin typeface="Segoe UI" panose="020B0502040204020203" pitchFamily="34" charset="0"/>
              <a:cs typeface="Segoe UI" panose="020B0502040204020203" pitchFamily="34" charset="0"/>
            </a:rPr>
            <a:t>Synchronisation</a:t>
          </a:r>
          <a:endParaRPr lang="en-US" sz="1400" kern="1200" dirty="0">
            <a:latin typeface="Segoe UI" panose="020B0502040204020203" pitchFamily="34" charset="0"/>
            <a:cs typeface="Segoe UI" panose="020B0502040204020203" pitchFamily="34" charset="0"/>
          </a:endParaRPr>
        </a:p>
      </dsp:txBody>
      <dsp:txXfrm>
        <a:off x="5874475" y="1935563"/>
        <a:ext cx="2221281" cy="698830"/>
      </dsp:txXfrm>
    </dsp:sp>
    <dsp:sp modelId="{E2891CB4-F5C1-4D3D-A7AC-E8C003AB2625}">
      <dsp:nvSpPr>
        <dsp:cNvPr id="0" name=""/>
        <dsp:cNvSpPr/>
      </dsp:nvSpPr>
      <dsp:spPr>
        <a:xfrm>
          <a:off x="879722" y="2865873"/>
          <a:ext cx="3264185" cy="199665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F939E4-E673-428B-8502-6EE98E896919}">
      <dsp:nvSpPr>
        <dsp:cNvPr id="0" name=""/>
        <dsp:cNvSpPr/>
      </dsp:nvSpPr>
      <dsp:spPr>
        <a:xfrm>
          <a:off x="1903035" y="4535581"/>
          <a:ext cx="2221281" cy="69883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#2</a:t>
          </a:r>
          <a:r>
            <a:rPr lang="en-US" sz="1400" kern="1200" dirty="0">
              <a:latin typeface="Segoe UI" panose="020B0502040204020203" pitchFamily="34" charset="0"/>
              <a:cs typeface="Segoe UI" panose="020B0502040204020203" pitchFamily="34" charset="0"/>
            </a:rPr>
            <a:t> pour les </a:t>
          </a:r>
          <a:r>
            <a:rPr lang="en-US" sz="1400" kern="1200" dirty="0" err="1">
              <a:latin typeface="Segoe UI" panose="020B0502040204020203" pitchFamily="34" charset="0"/>
              <a:cs typeface="Segoe UI" panose="020B0502040204020203" pitchFamily="34" charset="0"/>
            </a:rPr>
            <a:t>logiciels</a:t>
          </a:r>
          <a:r>
            <a:rPr lang="en-US" sz="1400" kern="1200" dirty="0">
              <a:latin typeface="Segoe UI" panose="020B0502040204020203" pitchFamily="34" charset="0"/>
              <a:cs typeface="Segoe UI" panose="020B0502040204020203" pitchFamily="34" charset="0"/>
            </a:rPr>
            <a:t> PNT</a:t>
          </a:r>
          <a:br>
            <a:rPr lang="en-US" sz="1400" kern="1200" dirty="0">
              <a:latin typeface="Segoe UI" panose="020B0502040204020203" pitchFamily="34" charset="0"/>
              <a:cs typeface="Segoe UI" panose="020B0502040204020203" pitchFamily="34" charset="0"/>
            </a:rPr>
          </a:br>
          <a:r>
            <a:rPr lang="en-US" sz="1400" kern="1200" dirty="0">
              <a:latin typeface="Segoe UI" panose="020B0502040204020203" pitchFamily="34" charset="0"/>
              <a:cs typeface="Segoe UI" panose="020B0502040204020203" pitchFamily="34" charset="0"/>
            </a:rPr>
            <a:t>Test &amp; Simulation</a:t>
          </a:r>
        </a:p>
      </dsp:txBody>
      <dsp:txXfrm>
        <a:off x="1903035" y="4535581"/>
        <a:ext cx="2221281" cy="698830"/>
      </dsp:txXfrm>
    </dsp:sp>
    <dsp:sp modelId="{33B69EB6-0BB2-4346-89DD-5B88AECF50FB}">
      <dsp:nvSpPr>
        <dsp:cNvPr id="0" name=""/>
        <dsp:cNvSpPr/>
      </dsp:nvSpPr>
      <dsp:spPr>
        <a:xfrm>
          <a:off x="840488" y="77921"/>
          <a:ext cx="3264185" cy="199665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1D4142-91A2-4384-9627-42748E3C87A6}">
      <dsp:nvSpPr>
        <dsp:cNvPr id="0" name=""/>
        <dsp:cNvSpPr/>
      </dsp:nvSpPr>
      <dsp:spPr>
        <a:xfrm>
          <a:off x="1827723" y="2044249"/>
          <a:ext cx="2221281" cy="723897"/>
        </a:xfrm>
        <a:prstGeom prst="wedgeRectCallout">
          <a:avLst>
            <a:gd name="adj1" fmla="val 20250"/>
            <a:gd name="adj2" fmla="val -60700"/>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#1 </a:t>
          </a:r>
          <a:r>
            <a:rPr lang="en-US" sz="1400" kern="1200" dirty="0">
              <a:latin typeface="Segoe UI" panose="020B0502040204020203" pitchFamily="34" charset="0"/>
              <a:cs typeface="Segoe UI" panose="020B0502040204020203" pitchFamily="34" charset="0"/>
            </a:rPr>
            <a:t>Pour les </a:t>
          </a:r>
          <a:r>
            <a:rPr lang="en-US" sz="1400" kern="1200" dirty="0" err="1">
              <a:latin typeface="Segoe UI" panose="020B0502040204020203" pitchFamily="34" charset="0"/>
              <a:cs typeface="Segoe UI" panose="020B0502040204020203" pitchFamily="34" charset="0"/>
            </a:rPr>
            <a:t>horloges</a:t>
          </a:r>
          <a:r>
            <a:rPr lang="en-US" sz="1400" kern="1200" dirty="0">
              <a:latin typeface="Segoe UI" panose="020B0502040204020203" pitchFamily="34" charset="0"/>
              <a:cs typeface="Segoe UI" panose="020B0502040204020203" pitchFamily="34" charset="0"/>
            </a:rPr>
            <a:t> </a:t>
          </a:r>
          <a:r>
            <a:rPr lang="en-US" sz="1400" kern="1200" dirty="0" err="1">
              <a:latin typeface="Segoe UI" panose="020B0502040204020203" pitchFamily="34" charset="0"/>
              <a:cs typeface="Segoe UI" panose="020B0502040204020203" pitchFamily="34" charset="0"/>
            </a:rPr>
            <a:t>atomiques</a:t>
          </a:r>
          <a:r>
            <a:rPr lang="en-US" sz="1400" kern="1200" dirty="0">
              <a:latin typeface="Segoe UI" panose="020B0502040204020203" pitchFamily="34" charset="0"/>
              <a:cs typeface="Segoe UI" panose="020B0502040204020203" pitchFamily="34" charset="0"/>
            </a:rPr>
            <a:t> </a:t>
          </a:r>
          <a:r>
            <a:rPr lang="en-US" sz="1400" kern="1200" dirty="0" err="1">
              <a:latin typeface="Segoe UI" panose="020B0502040204020203" pitchFamily="34" charset="0"/>
              <a:cs typeface="Segoe UI" panose="020B0502040204020203" pitchFamily="34" charset="0"/>
            </a:rPr>
            <a:t>dédiées</a:t>
          </a:r>
          <a:r>
            <a:rPr lang="en-US" sz="1400" kern="1200" dirty="0">
              <a:latin typeface="Segoe UI" panose="020B0502040204020203" pitchFamily="34" charset="0"/>
              <a:cs typeface="Segoe UI" panose="020B0502040204020203" pitchFamily="34" charset="0"/>
            </a:rPr>
            <a:t> au New Space</a:t>
          </a:r>
        </a:p>
      </dsp:txBody>
      <dsp:txXfrm>
        <a:off x="1827723" y="2044249"/>
        <a:ext cx="2221281" cy="723897"/>
      </dsp:txXfrm>
    </dsp:sp>
    <dsp:sp modelId="{619967CF-3164-4B51-BCE8-02B8FAE99A0C}">
      <dsp:nvSpPr>
        <dsp:cNvPr id="0" name=""/>
        <dsp:cNvSpPr/>
      </dsp:nvSpPr>
      <dsp:spPr>
        <a:xfrm>
          <a:off x="5373449" y="2752880"/>
          <a:ext cx="3264185" cy="1996657"/>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B1BC96-0338-4C79-BE97-0B872D7A8617}">
      <dsp:nvSpPr>
        <dsp:cNvPr id="0" name=""/>
        <dsp:cNvSpPr/>
      </dsp:nvSpPr>
      <dsp:spPr>
        <a:xfrm>
          <a:off x="6416346" y="4549871"/>
          <a:ext cx="2221281" cy="69883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#2 </a:t>
          </a:r>
          <a:r>
            <a:rPr lang="en-US" sz="1400" kern="1200" dirty="0">
              <a:latin typeface="Segoe UI" panose="020B0502040204020203" pitchFamily="34" charset="0"/>
              <a:cs typeface="Segoe UI" panose="020B0502040204020203" pitchFamily="34" charset="0"/>
            </a:rPr>
            <a:t>pour les </a:t>
          </a:r>
          <a:r>
            <a:rPr lang="en-US" sz="1400" kern="1200" dirty="0" err="1">
              <a:latin typeface="Segoe UI" panose="020B0502040204020203" pitchFamily="34" charset="0"/>
              <a:cs typeface="Segoe UI" panose="020B0502040204020203" pitchFamily="34" charset="0"/>
            </a:rPr>
            <a:t>balises</a:t>
          </a:r>
          <a:r>
            <a:rPr lang="en-US" sz="1400" kern="1200" dirty="0">
              <a:latin typeface="Segoe UI" panose="020B0502040204020203" pitchFamily="34" charset="0"/>
              <a:cs typeface="Segoe UI" panose="020B0502040204020203" pitchFamily="34" charset="0"/>
            </a:rPr>
            <a:t> de </a:t>
          </a:r>
          <a:r>
            <a:rPr lang="en-US" sz="1400" kern="1200" dirty="0" err="1">
              <a:latin typeface="Segoe UI" panose="020B0502040204020203" pitchFamily="34" charset="0"/>
              <a:cs typeface="Segoe UI" panose="020B0502040204020203" pitchFamily="34" charset="0"/>
            </a:rPr>
            <a:t>détresses</a:t>
          </a:r>
          <a:endParaRPr lang="en-US" sz="1400" kern="1200" dirty="0">
            <a:latin typeface="Segoe UI" panose="020B0502040204020203" pitchFamily="34" charset="0"/>
            <a:cs typeface="Segoe UI" panose="020B0502040204020203" pitchFamily="34" charset="0"/>
          </a:endParaRPr>
        </a:p>
      </dsp:txBody>
      <dsp:txXfrm>
        <a:off x="6416346" y="4549871"/>
        <a:ext cx="2221281" cy="698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705B9-3B81-4471-83E4-E91467C32C02}">
      <dsp:nvSpPr>
        <dsp:cNvPr id="0" name=""/>
        <dsp:cNvSpPr/>
      </dsp:nvSpPr>
      <dsp:spPr>
        <a:xfrm>
          <a:off x="2433" y="0"/>
          <a:ext cx="2387833" cy="4530748"/>
        </a:xfrm>
        <a:prstGeom prst="roundRect">
          <a:avLst>
            <a:gd name="adj" fmla="val 10000"/>
          </a:avLst>
        </a:prstGeom>
        <a:solidFill>
          <a:schemeClr val="accent5">
            <a:tint val="40000"/>
            <a:hueOff val="0"/>
            <a:satOff val="0"/>
            <a:lumOff val="0"/>
            <a:alphaOff val="0"/>
          </a:schemeClr>
        </a:solidFill>
        <a:ln>
          <a:noFill/>
        </a:ln>
        <a:effectLst/>
        <a:scene3d>
          <a:camera prst="orthographicFront"/>
          <a:lightRig rig="threePt" dir="t"/>
        </a:scene3d>
        <a:sp3d>
          <a:bevelT prst="angle"/>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a:t>Détecter</a:t>
          </a:r>
        </a:p>
        <a:p>
          <a:pPr marL="0" lvl="0" indent="0" algn="ctr" defTabSz="889000">
            <a:lnSpc>
              <a:spcPct val="90000"/>
            </a:lnSpc>
            <a:spcBef>
              <a:spcPct val="0"/>
            </a:spcBef>
            <a:spcAft>
              <a:spcPct val="35000"/>
            </a:spcAft>
            <a:buNone/>
          </a:pPr>
          <a:r>
            <a:rPr lang="fr-FR" sz="2000" kern="1200"/>
            <a:t>Alerter</a:t>
          </a:r>
        </a:p>
        <a:p>
          <a:pPr marL="0" lvl="0" indent="0" algn="ctr" defTabSz="889000">
            <a:lnSpc>
              <a:spcPct val="90000"/>
            </a:lnSpc>
            <a:spcBef>
              <a:spcPct val="0"/>
            </a:spcBef>
            <a:spcAft>
              <a:spcPct val="35000"/>
            </a:spcAft>
            <a:buNone/>
          </a:pPr>
          <a:r>
            <a:rPr lang="fr-FR" sz="2000" b="1" u="sng" kern="1200"/>
            <a:t>Suppléer le GNSS</a:t>
          </a:r>
        </a:p>
      </dsp:txBody>
      <dsp:txXfrm>
        <a:off x="2433" y="0"/>
        <a:ext cx="2387833" cy="1359224"/>
      </dsp:txXfrm>
    </dsp:sp>
    <dsp:sp modelId="{14AA9C10-8D19-44D7-B3B5-F27B020EBEA8}">
      <dsp:nvSpPr>
        <dsp:cNvPr id="0" name=""/>
        <dsp:cNvSpPr/>
      </dsp:nvSpPr>
      <dsp:spPr>
        <a:xfrm>
          <a:off x="241216" y="1359224"/>
          <a:ext cx="1910266" cy="294498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fr-FR" sz="2000" u="sng" kern="1200" dirty="0">
              <a:solidFill>
                <a:srgbClr val="FFFF00"/>
              </a:solidFill>
            </a:rPr>
            <a:t>Programmes</a:t>
          </a:r>
        </a:p>
        <a:p>
          <a:pPr marL="0" lvl="0" indent="0" algn="ctr" defTabSz="889000">
            <a:lnSpc>
              <a:spcPct val="90000"/>
            </a:lnSpc>
            <a:spcBef>
              <a:spcPct val="0"/>
            </a:spcBef>
            <a:spcAft>
              <a:spcPct val="35000"/>
            </a:spcAft>
            <a:buNone/>
          </a:pPr>
          <a:r>
            <a:rPr lang="fr-FR" sz="2000" kern="1200" dirty="0">
              <a:solidFill>
                <a:srgbClr val="FFFF00"/>
              </a:solidFill>
            </a:rPr>
            <a:t>Forces spéciales</a:t>
          </a:r>
        </a:p>
        <a:p>
          <a:pPr marL="0" lvl="0" indent="0" algn="ctr" defTabSz="889000">
            <a:lnSpc>
              <a:spcPct val="90000"/>
            </a:lnSpc>
            <a:spcBef>
              <a:spcPct val="0"/>
            </a:spcBef>
            <a:spcAft>
              <a:spcPct val="35000"/>
            </a:spcAft>
            <a:buNone/>
          </a:pPr>
          <a:r>
            <a:rPr lang="fr-FR" sz="2000" kern="1200" dirty="0">
              <a:solidFill>
                <a:srgbClr val="FFFF00"/>
              </a:solidFill>
            </a:rPr>
            <a:t>Sous marins</a:t>
          </a:r>
        </a:p>
        <a:p>
          <a:pPr marL="0" lvl="0" indent="0" algn="ctr" defTabSz="889000">
            <a:lnSpc>
              <a:spcPct val="90000"/>
            </a:lnSpc>
            <a:spcBef>
              <a:spcPct val="0"/>
            </a:spcBef>
            <a:spcAft>
              <a:spcPct val="35000"/>
            </a:spcAft>
            <a:buNone/>
          </a:pPr>
          <a:r>
            <a:rPr lang="fr-FR" sz="2000" kern="1200" dirty="0">
              <a:solidFill>
                <a:srgbClr val="FFFF00"/>
              </a:solidFill>
            </a:rPr>
            <a:t>Rafale</a:t>
          </a:r>
        </a:p>
      </dsp:txBody>
      <dsp:txXfrm>
        <a:off x="297166" y="1415174"/>
        <a:ext cx="1798366" cy="2833086"/>
      </dsp:txXfrm>
    </dsp:sp>
    <dsp:sp modelId="{0A829683-FE21-4D6D-B587-D71B650511DB}">
      <dsp:nvSpPr>
        <dsp:cNvPr id="0" name=""/>
        <dsp:cNvSpPr/>
      </dsp:nvSpPr>
      <dsp:spPr>
        <a:xfrm>
          <a:off x="2547266" y="0"/>
          <a:ext cx="2387833" cy="4530748"/>
        </a:xfrm>
        <a:prstGeom prst="roundRect">
          <a:avLst>
            <a:gd name="adj" fmla="val 10000"/>
          </a:avLst>
        </a:prstGeom>
        <a:solidFill>
          <a:schemeClr val="accent5">
            <a:tint val="40000"/>
            <a:hueOff val="0"/>
            <a:satOff val="0"/>
            <a:lumOff val="0"/>
            <a:alphaOff val="0"/>
          </a:schemeClr>
        </a:solidFill>
        <a:ln>
          <a:noFill/>
        </a:ln>
        <a:effectLst/>
        <a:scene3d>
          <a:camera prst="orthographicFront"/>
          <a:lightRig rig="threePt" dir="t"/>
        </a:scene3d>
        <a:sp3d>
          <a:bevelT prst="angle"/>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a:t>Localiser la menace</a:t>
          </a:r>
        </a:p>
        <a:p>
          <a:pPr marL="0" lvl="0" indent="0" algn="ctr" defTabSz="889000">
            <a:lnSpc>
              <a:spcPct val="90000"/>
            </a:lnSpc>
            <a:spcBef>
              <a:spcPct val="0"/>
            </a:spcBef>
            <a:spcAft>
              <a:spcPct val="35000"/>
            </a:spcAft>
            <a:buNone/>
          </a:pPr>
          <a:r>
            <a:rPr lang="fr-FR" sz="2000" b="1" u="sng" kern="1200"/>
            <a:t>Protéger</a:t>
          </a:r>
        </a:p>
        <a:p>
          <a:pPr marL="0" lvl="0" indent="0" algn="ctr" defTabSz="889000">
            <a:lnSpc>
              <a:spcPct val="90000"/>
            </a:lnSpc>
            <a:spcBef>
              <a:spcPct val="0"/>
            </a:spcBef>
            <a:spcAft>
              <a:spcPct val="35000"/>
            </a:spcAft>
            <a:buNone/>
          </a:pPr>
          <a:r>
            <a:rPr lang="fr-FR" sz="2000" kern="1200"/>
            <a:t>Identifier (défensif)</a:t>
          </a:r>
        </a:p>
      </dsp:txBody>
      <dsp:txXfrm>
        <a:off x="2547266" y="0"/>
        <a:ext cx="2387833" cy="1359224"/>
      </dsp:txXfrm>
    </dsp:sp>
    <dsp:sp modelId="{DAA6A8A1-A0F3-41F3-B877-7615C80E32DC}">
      <dsp:nvSpPr>
        <dsp:cNvPr id="0" name=""/>
        <dsp:cNvSpPr/>
      </dsp:nvSpPr>
      <dsp:spPr>
        <a:xfrm>
          <a:off x="2808137" y="1359224"/>
          <a:ext cx="1910266" cy="2944986"/>
        </a:xfrm>
        <a:prstGeom prst="roundRect">
          <a:avLst>
            <a:gd name="adj" fmla="val 10000"/>
          </a:avLst>
        </a:prstGeom>
        <a:solidFill>
          <a:schemeClr val="accent5">
            <a:hueOff val="-4171052"/>
            <a:satOff val="-19568"/>
            <a:lumOff val="-17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fr-FR" sz="2000" u="sng" kern="1200" dirty="0">
              <a:solidFill>
                <a:srgbClr val="FFFF00"/>
              </a:solidFill>
            </a:rPr>
            <a:t>Programmes</a:t>
          </a:r>
          <a:r>
            <a:rPr lang="fr-FR" sz="2000" kern="1200" dirty="0">
              <a:solidFill>
                <a:srgbClr val="FFFF00"/>
              </a:solidFill>
            </a:rPr>
            <a:t> </a:t>
          </a:r>
        </a:p>
        <a:p>
          <a:pPr marL="0" lvl="0" indent="0" algn="ctr" defTabSz="889000">
            <a:lnSpc>
              <a:spcPct val="90000"/>
            </a:lnSpc>
            <a:spcBef>
              <a:spcPct val="0"/>
            </a:spcBef>
            <a:spcAft>
              <a:spcPct val="35000"/>
            </a:spcAft>
            <a:buNone/>
          </a:pPr>
          <a:r>
            <a:rPr lang="fr-FR" sz="2000" kern="1200" dirty="0">
              <a:solidFill>
                <a:srgbClr val="FFFF00"/>
              </a:solidFill>
            </a:rPr>
            <a:t>Omega</a:t>
          </a:r>
        </a:p>
        <a:p>
          <a:pPr marL="0" lvl="0" indent="0" algn="ctr" defTabSz="889000">
            <a:lnSpc>
              <a:spcPct val="90000"/>
            </a:lnSpc>
            <a:spcBef>
              <a:spcPct val="0"/>
            </a:spcBef>
            <a:spcAft>
              <a:spcPct val="35000"/>
            </a:spcAft>
            <a:buNone/>
          </a:pPr>
          <a:r>
            <a:rPr lang="fr-FR" sz="2000" kern="1200" dirty="0">
              <a:solidFill>
                <a:srgbClr val="FFFF00"/>
              </a:solidFill>
            </a:rPr>
            <a:t>Antennes CRPA</a:t>
          </a:r>
        </a:p>
        <a:p>
          <a:pPr marL="0" lvl="0" indent="0" algn="ctr" defTabSz="889000">
            <a:lnSpc>
              <a:spcPct val="90000"/>
            </a:lnSpc>
            <a:spcBef>
              <a:spcPct val="0"/>
            </a:spcBef>
            <a:spcAft>
              <a:spcPct val="35000"/>
            </a:spcAft>
            <a:buNone/>
          </a:pPr>
          <a:r>
            <a:rPr lang="fr-FR" sz="2000" kern="1200" dirty="0">
              <a:solidFill>
                <a:srgbClr val="FFFF00"/>
              </a:solidFill>
            </a:rPr>
            <a:t>EU </a:t>
          </a:r>
          <a:r>
            <a:rPr lang="fr-FR" sz="2000" kern="1200" dirty="0" err="1">
              <a:solidFill>
                <a:srgbClr val="FFFF00"/>
              </a:solidFill>
            </a:rPr>
            <a:t>Geode</a:t>
          </a:r>
          <a:endParaRPr lang="fr-FR" sz="2000" kern="1200" dirty="0">
            <a:solidFill>
              <a:srgbClr val="FFFF00"/>
            </a:solidFill>
          </a:endParaRPr>
        </a:p>
        <a:p>
          <a:pPr marL="0" lvl="0" indent="0" algn="ctr" defTabSz="889000">
            <a:lnSpc>
              <a:spcPct val="90000"/>
            </a:lnSpc>
            <a:spcBef>
              <a:spcPct val="0"/>
            </a:spcBef>
            <a:spcAft>
              <a:spcPct val="35000"/>
            </a:spcAft>
            <a:buNone/>
          </a:pPr>
          <a:r>
            <a:rPr lang="fr-FR" sz="2000" kern="1200" dirty="0">
              <a:solidFill>
                <a:srgbClr val="FFFF00"/>
              </a:solidFill>
            </a:rPr>
            <a:t>EU </a:t>
          </a:r>
          <a:r>
            <a:rPr lang="fr-FR" sz="2000" kern="1200" dirty="0" err="1">
              <a:solidFill>
                <a:srgbClr val="FFFF00"/>
              </a:solidFill>
            </a:rPr>
            <a:t>Navguard</a:t>
          </a:r>
          <a:endParaRPr lang="fr-FR" sz="2000" kern="1200" dirty="0">
            <a:solidFill>
              <a:srgbClr val="FFFF00"/>
            </a:solidFill>
          </a:endParaRPr>
        </a:p>
        <a:p>
          <a:pPr marL="0" lvl="0" indent="0" algn="ctr" defTabSz="889000">
            <a:lnSpc>
              <a:spcPct val="90000"/>
            </a:lnSpc>
            <a:spcBef>
              <a:spcPct val="0"/>
            </a:spcBef>
            <a:spcAft>
              <a:spcPct val="35000"/>
            </a:spcAft>
            <a:buNone/>
          </a:pPr>
          <a:r>
            <a:rPr lang="fr-FR" sz="2000" kern="1200" dirty="0">
              <a:solidFill>
                <a:srgbClr val="FFFF00"/>
              </a:solidFill>
            </a:rPr>
            <a:t>Galileo PRS </a:t>
          </a:r>
        </a:p>
      </dsp:txBody>
      <dsp:txXfrm>
        <a:off x="2864087" y="1415174"/>
        <a:ext cx="1798366" cy="2833086"/>
      </dsp:txXfrm>
    </dsp:sp>
    <dsp:sp modelId="{DED9A68E-2C2C-46BB-B056-50842C13612C}">
      <dsp:nvSpPr>
        <dsp:cNvPr id="0" name=""/>
        <dsp:cNvSpPr/>
      </dsp:nvSpPr>
      <dsp:spPr>
        <a:xfrm>
          <a:off x="5136274" y="0"/>
          <a:ext cx="2387833" cy="4530748"/>
        </a:xfrm>
        <a:prstGeom prst="roundRect">
          <a:avLst>
            <a:gd name="adj" fmla="val 10000"/>
          </a:avLst>
        </a:prstGeom>
        <a:solidFill>
          <a:schemeClr val="accent5">
            <a:tint val="40000"/>
            <a:hueOff val="0"/>
            <a:satOff val="0"/>
            <a:lumOff val="0"/>
            <a:alphaOff val="0"/>
          </a:schemeClr>
        </a:solidFill>
        <a:ln>
          <a:noFill/>
        </a:ln>
        <a:effectLst/>
        <a:scene3d>
          <a:camera prst="orthographicFront"/>
          <a:lightRig rig="threePt" dir="t"/>
        </a:scene3d>
        <a:sp3d>
          <a:bevelT prst="angle"/>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u="sng" kern="1200"/>
            <a:t>Enregistrer</a:t>
          </a:r>
        </a:p>
        <a:p>
          <a:pPr marL="0" lvl="0" indent="0" algn="ctr" defTabSz="889000">
            <a:lnSpc>
              <a:spcPct val="90000"/>
            </a:lnSpc>
            <a:spcBef>
              <a:spcPct val="0"/>
            </a:spcBef>
            <a:spcAft>
              <a:spcPct val="35000"/>
            </a:spcAft>
            <a:buNone/>
          </a:pPr>
          <a:r>
            <a:rPr lang="fr-FR" sz="2000" kern="1200"/>
            <a:t>Analyser</a:t>
          </a:r>
        </a:p>
        <a:p>
          <a:pPr marL="0" lvl="0" indent="0" algn="ctr" defTabSz="889000">
            <a:lnSpc>
              <a:spcPct val="90000"/>
            </a:lnSpc>
            <a:spcBef>
              <a:spcPct val="0"/>
            </a:spcBef>
            <a:spcAft>
              <a:spcPct val="35000"/>
            </a:spcAft>
            <a:buNone/>
          </a:pPr>
          <a:r>
            <a:rPr lang="fr-FR" sz="2000" kern="1200"/>
            <a:t>Rejouer /Tester	</a:t>
          </a:r>
        </a:p>
      </dsp:txBody>
      <dsp:txXfrm>
        <a:off x="5136274" y="0"/>
        <a:ext cx="2387833" cy="1359224"/>
      </dsp:txXfrm>
    </dsp:sp>
    <dsp:sp modelId="{F83F9E6F-FE26-4E97-8F40-E4750D5FCC90}">
      <dsp:nvSpPr>
        <dsp:cNvPr id="0" name=""/>
        <dsp:cNvSpPr/>
      </dsp:nvSpPr>
      <dsp:spPr>
        <a:xfrm>
          <a:off x="5375058" y="1359224"/>
          <a:ext cx="1910266" cy="2944986"/>
        </a:xfrm>
        <a:prstGeom prst="roundRect">
          <a:avLst>
            <a:gd name="adj" fmla="val 10000"/>
          </a:avLst>
        </a:prstGeom>
        <a:solidFill>
          <a:schemeClr val="accent5">
            <a:hueOff val="-8342105"/>
            <a:satOff val="-39136"/>
            <a:lumOff val="-343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fr-FR" sz="2000" u="sng" kern="1200" dirty="0">
              <a:solidFill>
                <a:srgbClr val="FFFF00"/>
              </a:solidFill>
            </a:rPr>
            <a:t>Programmes</a:t>
          </a:r>
          <a:r>
            <a:rPr lang="fr-FR" sz="2000" kern="1200" dirty="0">
              <a:solidFill>
                <a:srgbClr val="FFFF00"/>
              </a:solidFill>
            </a:rPr>
            <a:t> DGA-MI</a:t>
          </a:r>
        </a:p>
      </dsp:txBody>
      <dsp:txXfrm>
        <a:off x="5431008" y="1415174"/>
        <a:ext cx="1798366" cy="2833086"/>
      </dsp:txXfrm>
    </dsp:sp>
    <dsp:sp modelId="{7FEF9629-80B7-4302-9555-F3829D88AC39}">
      <dsp:nvSpPr>
        <dsp:cNvPr id="0" name=""/>
        <dsp:cNvSpPr/>
      </dsp:nvSpPr>
      <dsp:spPr>
        <a:xfrm>
          <a:off x="7703195" y="0"/>
          <a:ext cx="2387833" cy="4530748"/>
        </a:xfrm>
        <a:prstGeom prst="roundRect">
          <a:avLst>
            <a:gd name="adj" fmla="val 10000"/>
          </a:avLst>
        </a:prstGeom>
        <a:solidFill>
          <a:schemeClr val="accent5">
            <a:tint val="40000"/>
            <a:hueOff val="0"/>
            <a:satOff val="0"/>
            <a:lumOff val="0"/>
            <a:alphaOff val="0"/>
          </a:schemeClr>
        </a:solidFill>
        <a:ln>
          <a:noFill/>
        </a:ln>
        <a:effectLst/>
        <a:scene3d>
          <a:camera prst="orthographicFront"/>
          <a:lightRig rig="threePt" dir="t"/>
        </a:scene3d>
        <a:sp3d>
          <a:bevelT prst="angle"/>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a:t>Synthétiser</a:t>
          </a:r>
        </a:p>
        <a:p>
          <a:pPr marL="0" lvl="0" indent="0" algn="ctr" defTabSz="889000">
            <a:lnSpc>
              <a:spcPct val="90000"/>
            </a:lnSpc>
            <a:spcBef>
              <a:spcPct val="0"/>
            </a:spcBef>
            <a:spcAft>
              <a:spcPct val="35000"/>
            </a:spcAft>
            <a:buNone/>
          </a:pPr>
          <a:r>
            <a:rPr lang="fr-FR" sz="2000" kern="1200"/>
            <a:t>Améliorer</a:t>
          </a:r>
        </a:p>
        <a:p>
          <a:pPr marL="0" lvl="0" indent="0" algn="ctr" defTabSz="889000">
            <a:lnSpc>
              <a:spcPct val="90000"/>
            </a:lnSpc>
            <a:spcBef>
              <a:spcPct val="0"/>
            </a:spcBef>
            <a:spcAft>
              <a:spcPct val="35000"/>
            </a:spcAft>
            <a:buNone/>
          </a:pPr>
          <a:r>
            <a:rPr lang="fr-FR" sz="2000" b="1" u="sng" kern="1200"/>
            <a:t>Utiliser (offensif)</a:t>
          </a:r>
        </a:p>
      </dsp:txBody>
      <dsp:txXfrm>
        <a:off x="7703195" y="0"/>
        <a:ext cx="2387833" cy="1359224"/>
      </dsp:txXfrm>
    </dsp:sp>
    <dsp:sp modelId="{3825CC69-B5FF-4957-9744-DD1250392928}">
      <dsp:nvSpPr>
        <dsp:cNvPr id="0" name=""/>
        <dsp:cNvSpPr/>
      </dsp:nvSpPr>
      <dsp:spPr>
        <a:xfrm>
          <a:off x="7941978" y="1359224"/>
          <a:ext cx="1910266" cy="2944986"/>
        </a:xfrm>
        <a:prstGeom prst="roundRect">
          <a:avLst>
            <a:gd name="adj" fmla="val 10000"/>
          </a:avLst>
        </a:prstGeom>
        <a:solidFill>
          <a:schemeClr val="accent5">
            <a:hueOff val="-12513157"/>
            <a:satOff val="-58704"/>
            <a:lumOff val="-5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fr-FR" sz="2000" u="sng" kern="1200" dirty="0">
              <a:solidFill>
                <a:srgbClr val="FFFF00"/>
              </a:solidFill>
            </a:rPr>
            <a:t>Programmes</a:t>
          </a:r>
          <a:r>
            <a:rPr lang="fr-FR" sz="2000" kern="1200" dirty="0">
              <a:solidFill>
                <a:srgbClr val="FFFF00"/>
              </a:solidFill>
            </a:rPr>
            <a:t> Anti-drones</a:t>
          </a:r>
        </a:p>
        <a:p>
          <a:pPr marL="0" lvl="0" indent="0" algn="ctr" defTabSz="889000">
            <a:lnSpc>
              <a:spcPct val="90000"/>
            </a:lnSpc>
            <a:spcBef>
              <a:spcPct val="0"/>
            </a:spcBef>
            <a:spcAft>
              <a:spcPct val="35000"/>
            </a:spcAft>
            <a:buNone/>
          </a:pPr>
          <a:r>
            <a:rPr lang="fr-FR" sz="2000" kern="1200" dirty="0">
              <a:solidFill>
                <a:srgbClr val="FFFF00"/>
              </a:solidFill>
            </a:rPr>
            <a:t>et Guerre Electronique</a:t>
          </a:r>
        </a:p>
      </dsp:txBody>
      <dsp:txXfrm>
        <a:off x="7997928" y="1415174"/>
        <a:ext cx="1798366" cy="28330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771A71-5D70-419D-8872-C8D59FB09DF0}" type="datetimeFigureOut">
              <a:rPr lang="fr-FR" smtClean="0"/>
              <a:t>05/06/2023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E2C2A-5FED-4126-B755-27B17AEB8143}" type="slidenum">
              <a:rPr lang="fr-FR" smtClean="0"/>
              <a:t>‹N°›</a:t>
            </a:fld>
            <a:endParaRPr lang="fr-FR"/>
          </a:p>
        </p:txBody>
      </p:sp>
    </p:spTree>
    <p:extLst>
      <p:ext uri="{BB962C8B-B14F-4D97-AF65-F5344CB8AC3E}">
        <p14:creationId xmlns:p14="http://schemas.microsoft.com/office/powerpoint/2010/main" val="365005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7D17E-8FE6-4BF6-BBC2-2EF61DDC6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7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0ABC4B-D8BD-445B-AAEE-1EC55DAA9F7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53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DDD5DB-74B3-4967-B4C0-A9F20BB7FF0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848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0459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223838" y="808038"/>
            <a:ext cx="7185026" cy="4041775"/>
          </a:xfrm>
          <a:ln/>
        </p:spPr>
      </p:sp>
      <p:sp>
        <p:nvSpPr>
          <p:cNvPr id="829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p>
        </p:txBody>
      </p:sp>
    </p:spTree>
    <p:extLst>
      <p:ext uri="{BB962C8B-B14F-4D97-AF65-F5344CB8AC3E}">
        <p14:creationId xmlns:p14="http://schemas.microsoft.com/office/powerpoint/2010/main" val="3149906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2597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ROUP COVER">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377EA998-C783-46B4-8BD4-7807D686D2D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75959" y="6162899"/>
            <a:ext cx="1089215" cy="228179"/>
          </a:xfrm>
          <a:prstGeom prst="rect">
            <a:avLst/>
          </a:prstGeom>
        </p:spPr>
      </p:pic>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381000" y="2356383"/>
            <a:ext cx="4074896" cy="1484328"/>
          </a:xfrm>
          <a:prstGeom prst="rect">
            <a:avLst/>
          </a:prstGeom>
        </p:spPr>
        <p:txBody>
          <a:bodyPr anchor="ctr" anchorCtr="0">
            <a:noAutofit/>
          </a:bodyPr>
          <a:lstStyle>
            <a:lvl1pPr marL="0" indent="0" algn="ctr">
              <a:lnSpc>
                <a:spcPct val="90000"/>
              </a:lnSpc>
              <a:buNone/>
              <a:defRPr sz="3466" b="1">
                <a:latin typeface="+mn-lt"/>
              </a:defRPr>
            </a:lvl1pPr>
            <a:lvl2pPr marL="245635" indent="0">
              <a:buNone/>
              <a:defRPr>
                <a:latin typeface="+mn-lt"/>
              </a:defRPr>
            </a:lvl2pPr>
            <a:lvl3pPr marL="457387" indent="0">
              <a:buNone/>
              <a:defRPr>
                <a:latin typeface="+mn-lt"/>
              </a:defRPr>
            </a:lvl3pPr>
            <a:lvl4pPr marL="1829532" indent="0">
              <a:buNone/>
              <a:defRPr>
                <a:latin typeface="+mn-lt"/>
              </a:defRPr>
            </a:lvl4pPr>
            <a:lvl5pPr marL="2439371" indent="0">
              <a:buNone/>
              <a:defRPr>
                <a:latin typeface="+mn-lt"/>
              </a:defRPr>
            </a:lvl5pPr>
          </a:lstStyle>
          <a:p>
            <a:pPr lvl="0"/>
            <a:r>
              <a:rPr lang="da-DK" dirty="0"/>
              <a:t>Lorem ipsum</a:t>
            </a:r>
            <a:br>
              <a:rPr lang="da-DK" dirty="0"/>
            </a:br>
            <a:r>
              <a:rPr lang="da-DK" dirty="0"/>
              <a:t>dolor sit amet</a:t>
            </a:r>
            <a:endParaRPr lang="fr-FR" dirty="0"/>
          </a:p>
        </p:txBody>
      </p:sp>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hasCustomPrompt="1"/>
          </p:nvPr>
        </p:nvSpPr>
        <p:spPr>
          <a:xfrm>
            <a:off x="4836897" y="0"/>
            <a:ext cx="7355103" cy="6858000"/>
          </a:xfrm>
          <a:prstGeom prst="rect">
            <a:avLst/>
          </a:prstGeom>
        </p:spPr>
        <p:txBody>
          <a:bodyPr/>
          <a:lstStyle>
            <a:lvl1pPr marL="0" indent="0">
              <a:buNone/>
              <a:defRPr/>
            </a:lvl1pPr>
          </a:lstStyle>
          <a:p>
            <a:r>
              <a:rPr lang="en-US" dirty="0"/>
              <a:t>Click icon to change the picture </a:t>
            </a:r>
            <a:endParaRPr lang="fr-FR" dirty="0"/>
          </a:p>
        </p:txBody>
      </p:sp>
      <p:pic>
        <p:nvPicPr>
          <p:cNvPr id="16" name="Image 15">
            <a:extLst>
              <a:ext uri="{FF2B5EF4-FFF2-40B4-BE49-F238E27FC236}">
                <a16:creationId xmlns:a16="http://schemas.microsoft.com/office/drawing/2014/main" id="{05876289-A5AC-57F9-D74E-A267A584AF06}"/>
              </a:ext>
            </a:extLst>
          </p:cNvPr>
          <p:cNvPicPr>
            <a:picLocks noChangeAspect="1"/>
          </p:cNvPicPr>
          <p:nvPr userDrawn="1"/>
        </p:nvPicPr>
        <p:blipFill>
          <a:blip r:embed="rId4"/>
          <a:srcRect/>
          <a:stretch/>
        </p:blipFill>
        <p:spPr>
          <a:xfrm>
            <a:off x="1348404" y="338799"/>
            <a:ext cx="2144089" cy="476913"/>
          </a:xfrm>
          <a:prstGeom prst="rect">
            <a:avLst/>
          </a:prstGeom>
        </p:spPr>
      </p:pic>
      <p:sp>
        <p:nvSpPr>
          <p:cNvPr id="9" name="Rectangle 8">
            <a:extLst>
              <a:ext uri="{FF2B5EF4-FFF2-40B4-BE49-F238E27FC236}">
                <a16:creationId xmlns:a16="http://schemas.microsoft.com/office/drawing/2014/main" id="{12D7918B-95F6-461E-8D78-0189AACAD879}"/>
              </a:ext>
            </a:extLst>
          </p:cNvPr>
          <p:cNvSpPr/>
          <p:nvPr userDrawn="1"/>
        </p:nvSpPr>
        <p:spPr>
          <a:xfrm>
            <a:off x="383117" y="371831"/>
            <a:ext cx="4074896" cy="5155196"/>
          </a:xfrm>
          <a:prstGeom prst="rect">
            <a:avLst/>
          </a:prstGeom>
          <a:noFill/>
          <a:ln w="508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399"/>
          </a:p>
        </p:txBody>
      </p:sp>
    </p:spTree>
    <p:extLst>
      <p:ext uri="{BB962C8B-B14F-4D97-AF65-F5344CB8AC3E}">
        <p14:creationId xmlns:p14="http://schemas.microsoft.com/office/powerpoint/2010/main" val="436230158"/>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TEXT_Left_Whi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2BFB6794-DF54-4F15-843C-009B57583654}"/>
              </a:ext>
            </a:extLst>
          </p:cNvPr>
          <p:cNvSpPr>
            <a:spLocks noGrp="1"/>
          </p:cNvSpPr>
          <p:nvPr>
            <p:ph type="body" sz="quarter" idx="11" hasCustomPrompt="1"/>
          </p:nvPr>
        </p:nvSpPr>
        <p:spPr>
          <a:xfrm>
            <a:off x="383115" y="1356365"/>
            <a:ext cx="5626276" cy="4807582"/>
          </a:xfrm>
          <a:prstGeom prst="rect">
            <a:avLst/>
          </a:prstGeom>
        </p:spPr>
        <p:txBody>
          <a:bodyPr/>
          <a:lstStyle>
            <a:lvl1pPr>
              <a:lnSpc>
                <a:spcPct val="90000"/>
              </a:lnSpc>
              <a:spcBef>
                <a:spcPts val="1066"/>
              </a:spcBef>
              <a:defRPr sz="2133" b="1">
                <a:solidFill>
                  <a:schemeClr val="accent1"/>
                </a:solidFill>
              </a:defRPr>
            </a:lvl1pPr>
            <a:lvl2pPr marL="474161" indent="-228526">
              <a:lnSpc>
                <a:spcPct val="90000"/>
              </a:lnSpc>
              <a:spcBef>
                <a:spcPts val="533"/>
              </a:spcBef>
              <a:buClr>
                <a:schemeClr val="accent1"/>
              </a:buClr>
              <a:buFont typeface="Wingdings" panose="05000000000000000000" pitchFamily="2" charset="2"/>
              <a:buChar char="§"/>
              <a:tabLst/>
              <a:defRPr sz="1866">
                <a:solidFill>
                  <a:schemeClr val="tx2"/>
                </a:solidFill>
              </a:defRPr>
            </a:lvl2pPr>
            <a:lvl3pPr marL="710969" indent="-228526">
              <a:lnSpc>
                <a:spcPct val="90000"/>
              </a:lnSpc>
              <a:spcBef>
                <a:spcPts val="533"/>
              </a:spcBef>
              <a:buClr>
                <a:schemeClr val="accent1"/>
              </a:buClr>
              <a:buFont typeface="Wingdings" panose="05000000000000000000" pitchFamily="2" charset="2"/>
              <a:buChar char="§"/>
              <a:tabLst/>
              <a:defRPr sz="1599">
                <a:solidFill>
                  <a:schemeClr val="tx2"/>
                </a:solidFill>
              </a:defRPr>
            </a:lvl3pPr>
            <a:lvl4pPr marL="952190" indent="-228526">
              <a:lnSpc>
                <a:spcPct val="90000"/>
              </a:lnSpc>
              <a:spcBef>
                <a:spcPts val="800"/>
              </a:spcBef>
              <a:buClr>
                <a:schemeClr val="accent1"/>
              </a:buClr>
              <a:buFont typeface="Wingdings" panose="05000000000000000000" pitchFamily="2" charset="2"/>
              <a:buChar char="§"/>
              <a:tabLst/>
              <a:defRPr sz="1599">
                <a:solidFill>
                  <a:schemeClr val="tx2"/>
                </a:solidFill>
                <a:latin typeface="+mn-lt"/>
              </a:defRPr>
            </a:lvl4pPr>
            <a:lvl5pPr marL="1193412" indent="-228526">
              <a:lnSpc>
                <a:spcPct val="90000"/>
              </a:lnSpc>
              <a:spcBef>
                <a:spcPts val="800"/>
              </a:spcBef>
              <a:buClr>
                <a:schemeClr val="accent1"/>
              </a:buClr>
              <a:buFont typeface="Wingdings" panose="05000000000000000000" pitchFamily="2" charset="2"/>
              <a:buChar char="§"/>
              <a:tabLst/>
              <a:defRPr sz="1599">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0938C6CF-C92A-455E-BDA8-BA47D4918DE7}"/>
              </a:ext>
            </a:extLst>
          </p:cNvPr>
          <p:cNvSpPr>
            <a:spLocks noGrp="1"/>
          </p:cNvSpPr>
          <p:nvPr>
            <p:ph type="pic" sz="quarter" idx="12"/>
          </p:nvPr>
        </p:nvSpPr>
        <p:spPr>
          <a:xfrm>
            <a:off x="6182613" y="1356365"/>
            <a:ext cx="5626272" cy="4807582"/>
          </a:xfrm>
          <a:prstGeom prst="rect">
            <a:avLst/>
          </a:prstGeom>
        </p:spPr>
        <p:txBody>
          <a:bodyPr/>
          <a:lstStyle>
            <a:lvl1pPr marL="0" indent="0">
              <a:buNone/>
              <a:defRPr/>
            </a:lvl1pPr>
          </a:lstStyle>
          <a:p>
            <a:endParaRPr lang="fr-FR"/>
          </a:p>
        </p:txBody>
      </p:sp>
      <p:sp>
        <p:nvSpPr>
          <p:cNvPr id="2" name="Titre 1">
            <a:extLst>
              <a:ext uri="{FF2B5EF4-FFF2-40B4-BE49-F238E27FC236}">
                <a16:creationId xmlns:a16="http://schemas.microsoft.com/office/drawing/2014/main" id="{821182F8-39DD-402D-9322-090E37AF3ED0}"/>
              </a:ext>
            </a:extLst>
          </p:cNvPr>
          <p:cNvSpPr>
            <a:spLocks noGrp="1"/>
          </p:cNvSpPr>
          <p:nvPr>
            <p:ph type="title" hasCustomPrompt="1"/>
          </p:nvPr>
        </p:nvSpPr>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70F129C2-FC0F-5D79-D2F5-A76CFCFB2E10}"/>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6">
                <a:solidFill>
                  <a:schemeClr val="bg2">
                    <a:lumMod val="60000"/>
                    <a:lumOff val="40000"/>
                  </a:schemeClr>
                </a:solidFill>
              </a:defRPr>
            </a:lvl1pPr>
          </a:lstStyle>
          <a:p>
            <a:r>
              <a:rPr lang="fr-FR" dirty="0" err="1"/>
              <a:t>Department</a:t>
            </a:r>
            <a:r>
              <a:rPr lang="fr-FR" dirty="0"/>
              <a:t> / </a:t>
            </a:r>
            <a:r>
              <a:rPr lang="fr-FR" dirty="0" err="1"/>
              <a:t>Company</a:t>
            </a:r>
            <a:r>
              <a:rPr lang="fr-FR" dirty="0"/>
              <a:t> / Date (menu "Insert / Header and </a:t>
            </a:r>
            <a:r>
              <a:rPr lang="fr-FR" dirty="0" err="1"/>
              <a:t>footer</a:t>
            </a:r>
            <a:r>
              <a:rPr lang="fr-FR" dirty="0"/>
              <a:t>" – “Insertion / En-tête et pied de page”)</a:t>
            </a:r>
          </a:p>
        </p:txBody>
      </p:sp>
    </p:spTree>
    <p:extLst>
      <p:ext uri="{BB962C8B-B14F-4D97-AF65-F5344CB8AC3E}">
        <p14:creationId xmlns:p14="http://schemas.microsoft.com/office/powerpoint/2010/main" val="2259038753"/>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_TEXT_Left_Whi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2BFB6794-DF54-4F15-843C-009B57583654}"/>
              </a:ext>
            </a:extLst>
          </p:cNvPr>
          <p:cNvSpPr>
            <a:spLocks noGrp="1"/>
          </p:cNvSpPr>
          <p:nvPr>
            <p:ph type="body" sz="quarter" idx="11" hasCustomPrompt="1"/>
          </p:nvPr>
        </p:nvSpPr>
        <p:spPr>
          <a:xfrm>
            <a:off x="383115" y="1356365"/>
            <a:ext cx="5626276" cy="4807582"/>
          </a:xfrm>
          <a:prstGeom prst="rect">
            <a:avLst/>
          </a:prstGeom>
        </p:spPr>
        <p:txBody>
          <a:bodyPr/>
          <a:lstStyle>
            <a:lvl1pPr>
              <a:lnSpc>
                <a:spcPct val="90000"/>
              </a:lnSpc>
              <a:spcBef>
                <a:spcPts val="1066"/>
              </a:spcBef>
              <a:defRPr sz="2133" b="1">
                <a:solidFill>
                  <a:schemeClr val="accent1"/>
                </a:solidFill>
              </a:defRPr>
            </a:lvl1pPr>
            <a:lvl2pPr marL="474161" indent="-228526">
              <a:lnSpc>
                <a:spcPct val="90000"/>
              </a:lnSpc>
              <a:spcBef>
                <a:spcPts val="533"/>
              </a:spcBef>
              <a:buClr>
                <a:schemeClr val="accent1"/>
              </a:buClr>
              <a:buFont typeface="Wingdings" panose="05000000000000000000" pitchFamily="2" charset="2"/>
              <a:buChar char="§"/>
              <a:tabLst/>
              <a:defRPr sz="1866">
                <a:solidFill>
                  <a:schemeClr val="tx2"/>
                </a:solidFill>
              </a:defRPr>
            </a:lvl2pPr>
            <a:lvl3pPr marL="710969" indent="-228526">
              <a:lnSpc>
                <a:spcPct val="90000"/>
              </a:lnSpc>
              <a:spcBef>
                <a:spcPts val="533"/>
              </a:spcBef>
              <a:buClr>
                <a:schemeClr val="accent1"/>
              </a:buClr>
              <a:buFont typeface="Wingdings" panose="05000000000000000000" pitchFamily="2" charset="2"/>
              <a:buChar char="§"/>
              <a:tabLst/>
              <a:defRPr sz="1599">
                <a:solidFill>
                  <a:schemeClr val="tx2"/>
                </a:solidFill>
              </a:defRPr>
            </a:lvl3pPr>
            <a:lvl4pPr marL="952190" indent="-228526">
              <a:lnSpc>
                <a:spcPct val="90000"/>
              </a:lnSpc>
              <a:spcBef>
                <a:spcPts val="800"/>
              </a:spcBef>
              <a:buClr>
                <a:schemeClr val="accent1"/>
              </a:buClr>
              <a:buFont typeface="Wingdings" panose="05000000000000000000" pitchFamily="2" charset="2"/>
              <a:buChar char="§"/>
              <a:tabLst/>
              <a:defRPr sz="1599">
                <a:solidFill>
                  <a:schemeClr val="tx2"/>
                </a:solidFill>
                <a:latin typeface="+mn-lt"/>
              </a:defRPr>
            </a:lvl4pPr>
            <a:lvl5pPr marL="1193412" indent="-228526">
              <a:lnSpc>
                <a:spcPct val="90000"/>
              </a:lnSpc>
              <a:spcBef>
                <a:spcPts val="800"/>
              </a:spcBef>
              <a:buClr>
                <a:schemeClr val="accent1"/>
              </a:buClr>
              <a:buFont typeface="Wingdings" panose="05000000000000000000" pitchFamily="2" charset="2"/>
              <a:buChar char="§"/>
              <a:tabLst/>
              <a:defRPr sz="1599">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0938C6CF-C92A-455E-BDA8-BA47D4918DE7}"/>
              </a:ext>
            </a:extLst>
          </p:cNvPr>
          <p:cNvSpPr>
            <a:spLocks noGrp="1"/>
          </p:cNvSpPr>
          <p:nvPr>
            <p:ph type="pic" sz="quarter" idx="12"/>
          </p:nvPr>
        </p:nvSpPr>
        <p:spPr>
          <a:xfrm>
            <a:off x="6182613" y="1356365"/>
            <a:ext cx="5626272" cy="4807582"/>
          </a:xfrm>
          <a:prstGeom prst="rect">
            <a:avLst/>
          </a:prstGeom>
        </p:spPr>
        <p:txBody>
          <a:bodyPr/>
          <a:lstStyle>
            <a:lvl1pPr marL="0" indent="0">
              <a:buNone/>
              <a:defRPr/>
            </a:lvl1pPr>
          </a:lstStyle>
          <a:p>
            <a:endParaRPr lang="fr-FR"/>
          </a:p>
        </p:txBody>
      </p:sp>
      <p:sp>
        <p:nvSpPr>
          <p:cNvPr id="2" name="Titre 1">
            <a:extLst>
              <a:ext uri="{FF2B5EF4-FFF2-40B4-BE49-F238E27FC236}">
                <a16:creationId xmlns:a16="http://schemas.microsoft.com/office/drawing/2014/main" id="{821182F8-39DD-402D-9322-090E37AF3ED0}"/>
              </a:ext>
            </a:extLst>
          </p:cNvPr>
          <p:cNvSpPr>
            <a:spLocks noGrp="1"/>
          </p:cNvSpPr>
          <p:nvPr>
            <p:ph type="title" hasCustomPrompt="1"/>
          </p:nvPr>
        </p:nvSpPr>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70F129C2-FC0F-5D79-D2F5-A76CFCFB2E10}"/>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6">
                <a:solidFill>
                  <a:schemeClr val="bg2">
                    <a:lumMod val="60000"/>
                    <a:lumOff val="40000"/>
                  </a:schemeClr>
                </a:solidFill>
              </a:defRPr>
            </a:lvl1pPr>
          </a:lstStyle>
          <a:p>
            <a:r>
              <a:rPr lang="fr-FR" dirty="0" err="1"/>
              <a:t>Department</a:t>
            </a:r>
            <a:r>
              <a:rPr lang="fr-FR" dirty="0"/>
              <a:t> / </a:t>
            </a:r>
            <a:r>
              <a:rPr lang="fr-FR" dirty="0" err="1"/>
              <a:t>Company</a:t>
            </a:r>
            <a:r>
              <a:rPr lang="fr-FR" dirty="0"/>
              <a:t> / Date (menu "Insert / Header and </a:t>
            </a:r>
            <a:r>
              <a:rPr lang="fr-FR" dirty="0" err="1"/>
              <a:t>footer</a:t>
            </a:r>
            <a:r>
              <a:rPr lang="fr-FR" dirty="0"/>
              <a:t>" – “Insertion / En-tête et pied de page”)</a:t>
            </a:r>
          </a:p>
        </p:txBody>
      </p:sp>
    </p:spTree>
    <p:extLst>
      <p:ext uri="{BB962C8B-B14F-4D97-AF65-F5344CB8AC3E}">
        <p14:creationId xmlns:p14="http://schemas.microsoft.com/office/powerpoint/2010/main" val="741182818"/>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2xLINES_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7926FA-4C37-4337-A48F-C1E3BB67A08D}"/>
              </a:ext>
            </a:extLst>
          </p:cNvPr>
          <p:cNvSpPr/>
          <p:nvPr userDrawn="1"/>
        </p:nvSpPr>
        <p:spPr>
          <a:xfrm>
            <a:off x="187569" y="800050"/>
            <a:ext cx="1800664" cy="331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399"/>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6" y="1325783"/>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804" eaLnBrk="1" fontAlgn="auto" latinLnBrk="0" hangingPunct="1">
                <a:lnSpc>
                  <a:spcPct val="9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3" name="Titre 2">
            <a:extLst>
              <a:ext uri="{FF2B5EF4-FFF2-40B4-BE49-F238E27FC236}">
                <a16:creationId xmlns:a16="http://schemas.microsoft.com/office/drawing/2014/main" id="{881F32DB-A6B7-4BE6-8D7A-C2FD926E1203}"/>
              </a:ext>
            </a:extLst>
          </p:cNvPr>
          <p:cNvSpPr>
            <a:spLocks noGrp="1"/>
          </p:cNvSpPr>
          <p:nvPr>
            <p:ph type="title" hasCustomPrompt="1"/>
          </p:nvPr>
        </p:nvSpPr>
        <p:spPr>
          <a:xfrm>
            <a:off x="243713" y="281268"/>
            <a:ext cx="11408871" cy="961572"/>
          </a:xfrm>
        </p:spPr>
        <p:txBody>
          <a:bodyPr/>
          <a:lstStyle>
            <a:lvl1pPr>
              <a:lnSpc>
                <a:spcPct val="90000"/>
              </a:lnSpc>
              <a:defRPr/>
            </a:lvl1pPr>
          </a:lstStyle>
          <a:p>
            <a:r>
              <a:rPr lang="en-US" dirty="0"/>
              <a:t>Click here </a:t>
            </a:r>
            <a:br>
              <a:rPr lang="en-US" dirty="0"/>
            </a:br>
            <a:r>
              <a:rPr lang="en-US" dirty="0"/>
              <a:t>to add a title </a:t>
            </a:r>
            <a:endParaRPr lang="fr-FR" dirty="0"/>
          </a:p>
        </p:txBody>
      </p:sp>
      <p:sp>
        <p:nvSpPr>
          <p:cNvPr id="8" name="Espace réservé du pied de page 4">
            <a:extLst>
              <a:ext uri="{FF2B5EF4-FFF2-40B4-BE49-F238E27FC236}">
                <a16:creationId xmlns:a16="http://schemas.microsoft.com/office/drawing/2014/main" id="{79525850-0777-A6EE-F419-D78308D93009}"/>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6">
                <a:solidFill>
                  <a:schemeClr val="bg2">
                    <a:lumMod val="60000"/>
                    <a:lumOff val="40000"/>
                  </a:schemeClr>
                </a:solidFill>
              </a:defRPr>
            </a:lvl1pPr>
          </a:lstStyle>
          <a:p>
            <a:r>
              <a:rPr lang="fr-FR" dirty="0" err="1"/>
              <a:t>Department</a:t>
            </a:r>
            <a:r>
              <a:rPr lang="fr-FR" dirty="0"/>
              <a:t> / </a:t>
            </a:r>
            <a:r>
              <a:rPr lang="fr-FR" dirty="0" err="1"/>
              <a:t>Company</a:t>
            </a:r>
            <a:r>
              <a:rPr lang="fr-FR" dirty="0"/>
              <a:t> / Date (menu "Insert / Header and </a:t>
            </a:r>
            <a:r>
              <a:rPr lang="fr-FR" dirty="0" err="1"/>
              <a:t>footer</a:t>
            </a:r>
            <a:r>
              <a:rPr lang="fr-FR" dirty="0"/>
              <a:t>" – “Insertion / En-tête et pied de page”)</a:t>
            </a:r>
          </a:p>
        </p:txBody>
      </p:sp>
      <p:sp>
        <p:nvSpPr>
          <p:cNvPr id="9" name="Espace réservé du contenu 3">
            <a:extLst>
              <a:ext uri="{FF2B5EF4-FFF2-40B4-BE49-F238E27FC236}">
                <a16:creationId xmlns:a16="http://schemas.microsoft.com/office/drawing/2014/main" id="{DED92A21-7615-5B0C-FC17-42FF930E9258}"/>
              </a:ext>
            </a:extLst>
          </p:cNvPr>
          <p:cNvSpPr>
            <a:spLocks noGrp="1"/>
          </p:cNvSpPr>
          <p:nvPr>
            <p:ph sz="quarter" idx="11"/>
          </p:nvPr>
        </p:nvSpPr>
        <p:spPr>
          <a:xfrm>
            <a:off x="383118" y="1746081"/>
            <a:ext cx="11425767" cy="4417867"/>
          </a:xfrm>
          <a:prstGeom prst="rect">
            <a:avLst/>
          </a:prstGeom>
        </p:spPr>
        <p:txBody>
          <a:bodyPr/>
          <a:lstStyle>
            <a:lvl1pPr marL="0" indent="0">
              <a:buNone/>
              <a:defRPr>
                <a:solidFill>
                  <a:schemeClr val="bg1"/>
                </a:solidFill>
              </a:defRPr>
            </a:lvl1pPr>
          </a:lstStyle>
          <a:p>
            <a:pPr lvl="0"/>
            <a:endParaRPr lang="fr-FR" dirty="0"/>
          </a:p>
        </p:txBody>
      </p:sp>
    </p:spTree>
    <p:extLst>
      <p:ext uri="{BB962C8B-B14F-4D97-AF65-F5344CB8AC3E}">
        <p14:creationId xmlns:p14="http://schemas.microsoft.com/office/powerpoint/2010/main" val="1276274903"/>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TEXT_BLOC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383118" y="1356365"/>
            <a:ext cx="11425765" cy="4185337"/>
          </a:xfrm>
          <a:prstGeom prst="rect">
            <a:avLst/>
          </a:prstGeom>
        </p:spPr>
        <p:txBody>
          <a:bodyPr/>
          <a:lstStyle>
            <a:lvl1pPr>
              <a:lnSpc>
                <a:spcPct val="90000"/>
              </a:lnSpc>
              <a:spcBef>
                <a:spcPts val="1066"/>
              </a:spcBef>
              <a:defRPr sz="2133" b="1">
                <a:solidFill>
                  <a:schemeClr val="accent1"/>
                </a:solidFill>
              </a:defRPr>
            </a:lvl1pPr>
            <a:lvl2pPr marL="474161" indent="-228526">
              <a:lnSpc>
                <a:spcPct val="90000"/>
              </a:lnSpc>
              <a:spcBef>
                <a:spcPts val="533"/>
              </a:spcBef>
              <a:buClr>
                <a:schemeClr val="accent1"/>
              </a:buClr>
              <a:buFont typeface="Wingdings" panose="05000000000000000000" pitchFamily="2" charset="2"/>
              <a:buChar char="§"/>
              <a:tabLst/>
              <a:defRPr sz="1866">
                <a:solidFill>
                  <a:schemeClr val="tx2"/>
                </a:solidFill>
              </a:defRPr>
            </a:lvl2pPr>
            <a:lvl3pPr marL="710969" indent="-228526">
              <a:lnSpc>
                <a:spcPct val="90000"/>
              </a:lnSpc>
              <a:spcBef>
                <a:spcPts val="533"/>
              </a:spcBef>
              <a:buClr>
                <a:schemeClr val="accent1"/>
              </a:buClr>
              <a:buFont typeface="Wingdings" panose="05000000000000000000" pitchFamily="2" charset="2"/>
              <a:buChar char="§"/>
              <a:tabLst/>
              <a:defRPr sz="1599">
                <a:solidFill>
                  <a:schemeClr val="tx2"/>
                </a:solidFill>
              </a:defRPr>
            </a:lvl3pPr>
            <a:lvl4pPr marL="952190" indent="-228526">
              <a:lnSpc>
                <a:spcPct val="90000"/>
              </a:lnSpc>
              <a:spcBef>
                <a:spcPts val="800"/>
              </a:spcBef>
              <a:buClr>
                <a:schemeClr val="accent1"/>
              </a:buClr>
              <a:buFont typeface="Wingdings" panose="05000000000000000000" pitchFamily="2" charset="2"/>
              <a:buChar char="§"/>
              <a:tabLst/>
              <a:defRPr sz="1599">
                <a:solidFill>
                  <a:schemeClr val="tx2"/>
                </a:solidFill>
                <a:latin typeface="+mn-lt"/>
              </a:defRPr>
            </a:lvl4pPr>
            <a:lvl5pPr marL="1193412" indent="-228526">
              <a:lnSpc>
                <a:spcPct val="90000"/>
              </a:lnSpc>
              <a:spcBef>
                <a:spcPts val="800"/>
              </a:spcBef>
              <a:buClr>
                <a:schemeClr val="accent1"/>
              </a:buClr>
              <a:buFont typeface="Wingdings" panose="05000000000000000000" pitchFamily="2" charset="2"/>
              <a:buChar char="§"/>
              <a:tabLst/>
              <a:defRPr sz="1599">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02DE2A36-88EC-4A13-9346-E7A65DB242C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B0607D16-1B92-3382-E419-3AFAAEAAECBB}"/>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6">
                <a:solidFill>
                  <a:schemeClr val="bg2">
                    <a:lumMod val="60000"/>
                    <a:lumOff val="40000"/>
                  </a:schemeClr>
                </a:solidFill>
              </a:defRPr>
            </a:lvl1pPr>
          </a:lstStyle>
          <a:p>
            <a:r>
              <a:rPr lang="fr-FR"/>
              <a:t>Department / Company / Date</a:t>
            </a:r>
            <a:endParaRPr lang="fr-FR" dirty="0"/>
          </a:p>
        </p:txBody>
      </p:sp>
      <p:sp>
        <p:nvSpPr>
          <p:cNvPr id="8" name="Rectangle 7">
            <a:extLst>
              <a:ext uri="{FF2B5EF4-FFF2-40B4-BE49-F238E27FC236}">
                <a16:creationId xmlns:a16="http://schemas.microsoft.com/office/drawing/2014/main" id="{A9579404-282D-4B0E-A99F-DB85776D4D8E}"/>
              </a:ext>
            </a:extLst>
          </p:cNvPr>
          <p:cNvSpPr/>
          <p:nvPr userDrawn="1"/>
        </p:nvSpPr>
        <p:spPr>
          <a:xfrm>
            <a:off x="383118" y="5560884"/>
            <a:ext cx="11425765" cy="609412"/>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399"/>
          </a:p>
        </p:txBody>
      </p:sp>
      <p:sp>
        <p:nvSpPr>
          <p:cNvPr id="7" name="Espace réservé du texte 6">
            <a:extLst>
              <a:ext uri="{FF2B5EF4-FFF2-40B4-BE49-F238E27FC236}">
                <a16:creationId xmlns:a16="http://schemas.microsoft.com/office/drawing/2014/main" id="{A6675F3D-A583-1C52-1FED-53EA7A70037C}"/>
              </a:ext>
            </a:extLst>
          </p:cNvPr>
          <p:cNvSpPr>
            <a:spLocks noGrp="1"/>
          </p:cNvSpPr>
          <p:nvPr>
            <p:ph type="body" sz="quarter" idx="12" hasCustomPrompt="1"/>
          </p:nvPr>
        </p:nvSpPr>
        <p:spPr>
          <a:xfrm>
            <a:off x="383118" y="5859912"/>
            <a:ext cx="11425765" cy="246145"/>
          </a:xfrm>
          <a:prstGeom prst="rect">
            <a:avLst/>
          </a:prstGeom>
        </p:spPr>
        <p:txBody>
          <a:bodyPr lIns="0" tIns="0" rIns="0" bIns="0" anchor="ctr" anchorCtr="0">
            <a:spAutoFit/>
          </a:bodyPr>
          <a:lstStyle>
            <a:lvl1pPr marL="0" indent="0" algn="ctr">
              <a:buNone/>
              <a:defRPr sz="1599">
                <a:solidFill>
                  <a:schemeClr val="bg1"/>
                </a:solidFill>
              </a:defRPr>
            </a:lvl1pPr>
            <a:lvl2pPr marL="245635" indent="0">
              <a:buNone/>
              <a:defRPr>
                <a:solidFill>
                  <a:srgbClr val="FF0000"/>
                </a:solidFill>
              </a:defRPr>
            </a:lvl2pPr>
            <a:lvl3pPr marL="457387" indent="0">
              <a:buNone/>
              <a:defRPr>
                <a:solidFill>
                  <a:srgbClr val="FF0000"/>
                </a:solidFill>
              </a:defRPr>
            </a:lvl3pPr>
            <a:lvl4pPr marL="1829532" indent="0">
              <a:buNone/>
              <a:defRPr>
                <a:solidFill>
                  <a:srgbClr val="FF0000"/>
                </a:solidFill>
              </a:defRPr>
            </a:lvl4pPr>
            <a:lvl5pPr marL="2439371" indent="0">
              <a:buNone/>
              <a:defRPr>
                <a:solidFill>
                  <a:srgbClr val="FF0000"/>
                </a:solidFill>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Praesent</a:t>
            </a:r>
            <a:r>
              <a:rPr lang="fr-FR" dirty="0"/>
              <a:t> </a:t>
            </a:r>
            <a:r>
              <a:rPr lang="fr-FR" dirty="0" err="1"/>
              <a:t>hendrerit</a:t>
            </a:r>
            <a:r>
              <a:rPr lang="fr-FR" dirty="0"/>
              <a:t> </a:t>
            </a:r>
            <a:r>
              <a:rPr lang="fr-FR" dirty="0" err="1"/>
              <a:t>lacinia</a:t>
            </a:r>
            <a:r>
              <a:rPr lang="fr-FR" dirty="0"/>
              <a:t> </a:t>
            </a:r>
            <a:r>
              <a:rPr lang="fr-FR" dirty="0" err="1"/>
              <a:t>placerat</a:t>
            </a:r>
            <a:r>
              <a:rPr lang="fr-FR" dirty="0"/>
              <a:t>. </a:t>
            </a:r>
          </a:p>
        </p:txBody>
      </p:sp>
      <p:sp>
        <p:nvSpPr>
          <p:cNvPr id="9" name="Espace réservé du texte 6">
            <a:extLst>
              <a:ext uri="{FF2B5EF4-FFF2-40B4-BE49-F238E27FC236}">
                <a16:creationId xmlns:a16="http://schemas.microsoft.com/office/drawing/2014/main" id="{9358AD63-E459-F89D-5CFD-8811589D16AC}"/>
              </a:ext>
            </a:extLst>
          </p:cNvPr>
          <p:cNvSpPr>
            <a:spLocks noGrp="1"/>
          </p:cNvSpPr>
          <p:nvPr>
            <p:ph type="body" sz="quarter" idx="13" hasCustomPrompt="1"/>
          </p:nvPr>
        </p:nvSpPr>
        <p:spPr>
          <a:xfrm>
            <a:off x="383118" y="5612645"/>
            <a:ext cx="11425765" cy="246145"/>
          </a:xfrm>
          <a:prstGeom prst="rect">
            <a:avLst/>
          </a:prstGeom>
        </p:spPr>
        <p:txBody>
          <a:bodyPr lIns="0" tIns="0" rIns="0" bIns="0" anchor="ctr" anchorCtr="0">
            <a:spAutoFit/>
          </a:bodyPr>
          <a:lstStyle>
            <a:lvl1pPr marL="0" indent="0" algn="ctr">
              <a:buNone/>
              <a:defRPr sz="1599" b="1">
                <a:solidFill>
                  <a:schemeClr val="bg1"/>
                </a:solidFill>
              </a:defRPr>
            </a:lvl1pPr>
            <a:lvl2pPr marL="245635" indent="0">
              <a:buNone/>
              <a:defRPr>
                <a:solidFill>
                  <a:srgbClr val="FF0000"/>
                </a:solidFill>
              </a:defRPr>
            </a:lvl2pPr>
            <a:lvl3pPr marL="457387" indent="0">
              <a:buNone/>
              <a:defRPr>
                <a:solidFill>
                  <a:srgbClr val="FF0000"/>
                </a:solidFill>
              </a:defRPr>
            </a:lvl3pPr>
            <a:lvl4pPr marL="1829532" indent="0">
              <a:buNone/>
              <a:defRPr>
                <a:solidFill>
                  <a:srgbClr val="FF0000"/>
                </a:solidFill>
              </a:defRPr>
            </a:lvl4pPr>
            <a:lvl5pPr marL="2439371" indent="0">
              <a:buNone/>
              <a:defRPr>
                <a:solidFill>
                  <a:srgbClr val="FF0000"/>
                </a:solidFill>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Praesent</a:t>
            </a:r>
            <a:r>
              <a:rPr lang="fr-FR" dirty="0"/>
              <a:t> </a:t>
            </a:r>
            <a:r>
              <a:rPr lang="fr-FR" dirty="0" err="1"/>
              <a:t>hendrerit</a:t>
            </a:r>
            <a:r>
              <a:rPr lang="fr-FR" dirty="0"/>
              <a:t> </a:t>
            </a:r>
            <a:r>
              <a:rPr lang="fr-FR" dirty="0" err="1"/>
              <a:t>lacinia</a:t>
            </a:r>
            <a:r>
              <a:rPr lang="fr-FR" dirty="0"/>
              <a:t> </a:t>
            </a:r>
            <a:r>
              <a:rPr lang="fr-FR" dirty="0" err="1"/>
              <a:t>placerat</a:t>
            </a:r>
            <a:r>
              <a:rPr lang="fr-FR" dirty="0"/>
              <a:t>. </a:t>
            </a:r>
          </a:p>
        </p:txBody>
      </p:sp>
    </p:spTree>
    <p:extLst>
      <p:ext uri="{BB962C8B-B14F-4D97-AF65-F5344CB8AC3E}">
        <p14:creationId xmlns:p14="http://schemas.microsoft.com/office/powerpoint/2010/main" val="3526613199"/>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wered by Trust">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D62B4ADC-2F3D-9A7B-F4CB-9D3FBC2D1510}"/>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6">
                <a:solidFill>
                  <a:schemeClr val="bg2">
                    <a:lumMod val="60000"/>
                    <a:lumOff val="40000"/>
                  </a:schemeClr>
                </a:solidFill>
              </a:defRPr>
            </a:lvl1pPr>
          </a:lstStyle>
          <a:p>
            <a:r>
              <a:rPr lang="fr-FR" dirty="0" err="1"/>
              <a:t>Department</a:t>
            </a:r>
            <a:r>
              <a:rPr lang="fr-FR" dirty="0"/>
              <a:t> / </a:t>
            </a:r>
            <a:r>
              <a:rPr lang="fr-FR" dirty="0" err="1"/>
              <a:t>Company</a:t>
            </a:r>
            <a:r>
              <a:rPr lang="fr-FR" dirty="0"/>
              <a:t> / Date (menu "Insert / Header and </a:t>
            </a:r>
            <a:r>
              <a:rPr lang="fr-FR" dirty="0" err="1"/>
              <a:t>footer</a:t>
            </a:r>
            <a:r>
              <a:rPr lang="fr-FR" dirty="0"/>
              <a:t>" – “Insertion / En-tête et pied de page”)</a:t>
            </a:r>
          </a:p>
        </p:txBody>
      </p:sp>
      <p:pic>
        <p:nvPicPr>
          <p:cNvPr id="4" name="Graphique 3">
            <a:extLst>
              <a:ext uri="{FF2B5EF4-FFF2-40B4-BE49-F238E27FC236}">
                <a16:creationId xmlns:a16="http://schemas.microsoft.com/office/drawing/2014/main" id="{CDE4E2B4-BAF4-F24A-FE22-73FA145D02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86250" y="1857420"/>
            <a:ext cx="3619500" cy="2793138"/>
          </a:xfrm>
          <a:prstGeom prst="rect">
            <a:avLst/>
          </a:prstGeom>
        </p:spPr>
      </p:pic>
      <p:sp>
        <p:nvSpPr>
          <p:cNvPr id="7" name="Rectangle 6">
            <a:extLst>
              <a:ext uri="{FF2B5EF4-FFF2-40B4-BE49-F238E27FC236}">
                <a16:creationId xmlns:a16="http://schemas.microsoft.com/office/drawing/2014/main" id="{941DE8A4-EE7A-6F57-AF4F-8DA5A5AB6DCA}"/>
              </a:ext>
            </a:extLst>
          </p:cNvPr>
          <p:cNvSpPr/>
          <p:nvPr userDrawn="1"/>
        </p:nvSpPr>
        <p:spPr>
          <a:xfrm>
            <a:off x="237589" y="775047"/>
            <a:ext cx="2057009" cy="337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399"/>
          </a:p>
        </p:txBody>
      </p:sp>
    </p:spTree>
    <p:extLst>
      <p:ext uri="{BB962C8B-B14F-4D97-AF65-F5344CB8AC3E}">
        <p14:creationId xmlns:p14="http://schemas.microsoft.com/office/powerpoint/2010/main" val="2278438138"/>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EXT + IMAGE BASIC">
    <p:spTree>
      <p:nvGrpSpPr>
        <p:cNvPr id="1" name=""/>
        <p:cNvGrpSpPr/>
        <p:nvPr/>
      </p:nvGrpSpPr>
      <p:grpSpPr>
        <a:xfrm>
          <a:off x="0" y="0"/>
          <a:ext cx="0" cy="0"/>
          <a:chOff x="0" y="0"/>
          <a:chExt cx="0" cy="0"/>
        </a:xfrm>
      </p:grpSpPr>
      <p:sp>
        <p:nvSpPr>
          <p:cNvPr id="7" name="Espace réservé pour une image  6"/>
          <p:cNvSpPr>
            <a:spLocks noGrp="1"/>
          </p:cNvSpPr>
          <p:nvPr>
            <p:ph type="pic" sz="quarter" idx="16"/>
          </p:nvPr>
        </p:nvSpPr>
        <p:spPr>
          <a:xfrm>
            <a:off x="0" y="0"/>
            <a:ext cx="12192000" cy="6858000"/>
          </a:xfrm>
          <a:prstGeom prst="rect">
            <a:avLst/>
          </a:prstGeom>
        </p:spPr>
        <p:txBody>
          <a:bodyPr/>
          <a:lstStyle>
            <a:lvl1pPr>
              <a:defRPr/>
            </a:lvl1pPr>
          </a:lstStyle>
          <a:p>
            <a:r>
              <a:rPr lang="fr-FR"/>
              <a:t>Cliquez sur l'icône pour ajouter une image</a:t>
            </a:r>
          </a:p>
        </p:txBody>
      </p:sp>
      <p:sp>
        <p:nvSpPr>
          <p:cNvPr id="2" name="Titre 1"/>
          <p:cNvSpPr>
            <a:spLocks noGrp="1"/>
          </p:cNvSpPr>
          <p:nvPr>
            <p:ph type="title"/>
          </p:nvPr>
        </p:nvSpPr>
        <p:spPr>
          <a:xfrm>
            <a:off x="349249" y="225425"/>
            <a:ext cx="11615739" cy="498475"/>
          </a:xfrm>
        </p:spPr>
        <p:txBody>
          <a:bodyPr anchor="t"/>
          <a:lstStyle/>
          <a:p>
            <a:r>
              <a:rPr lang="fr-FR"/>
              <a:t>Modifiez le style du titre</a:t>
            </a:r>
          </a:p>
        </p:txBody>
      </p:sp>
    </p:spTree>
    <p:extLst>
      <p:ext uri="{BB962C8B-B14F-4D97-AF65-F5344CB8AC3E}">
        <p14:creationId xmlns:p14="http://schemas.microsoft.com/office/powerpoint/2010/main" val="3626268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a:off x="9901991" y="6419850"/>
            <a:ext cx="759863" cy="215413"/>
          </a:xfrm>
          <a:prstGeom prst="rect">
            <a:avLst/>
          </a:prstGeom>
        </p:spPr>
        <p:txBody>
          <a:bodyPr/>
          <a:lstStyle/>
          <a:p>
            <a:fld id="{1C8AC3E3-AFDE-4450-9DB0-CCBB9EBDD397}" type="datetimeFigureOut">
              <a:rPr lang="fr-FR" smtClean="0"/>
              <a:t>05/06/2023</a:t>
            </a:fld>
            <a:endParaRPr lang="fr-FR"/>
          </a:p>
        </p:txBody>
      </p:sp>
      <p:sp>
        <p:nvSpPr>
          <p:cNvPr id="5" name="Footer Placeholder 4"/>
          <p:cNvSpPr>
            <a:spLocks noGrp="1"/>
          </p:cNvSpPr>
          <p:nvPr>
            <p:ph type="ftr" sz="quarter" idx="11"/>
          </p:nvPr>
        </p:nvSpPr>
        <p:spPr>
          <a:xfrm>
            <a:off x="7338645" y="6419851"/>
            <a:ext cx="2561051" cy="212725"/>
          </a:xfrm>
          <a:prstGeom prst="rect">
            <a:avLst/>
          </a:prstGeom>
        </p:spPr>
        <p:txBody>
          <a:bodyPr/>
          <a:lstStyle/>
          <a:p>
            <a:endParaRPr lang="fr-FR"/>
          </a:p>
        </p:txBody>
      </p:sp>
      <p:sp>
        <p:nvSpPr>
          <p:cNvPr id="6" name="Slide Number Placeholder 5"/>
          <p:cNvSpPr>
            <a:spLocks noGrp="1"/>
          </p:cNvSpPr>
          <p:nvPr>
            <p:ph type="sldNum" sz="quarter" idx="12"/>
          </p:nvPr>
        </p:nvSpPr>
        <p:spPr>
          <a:xfrm>
            <a:off x="10561213" y="6419850"/>
            <a:ext cx="451275" cy="215413"/>
          </a:xfrm>
          <a:prstGeom prst="rect">
            <a:avLst/>
          </a:prstGeom>
        </p:spPr>
        <p:txBody>
          <a:bodyPr/>
          <a:lstStyle/>
          <a:p>
            <a:fld id="{4AFB4012-18CF-43C5-A0B3-2A6D22C68156}" type="slidenum">
              <a:rPr lang="fr-FR" smtClean="0"/>
              <a:t>‹N°›</a:t>
            </a:fld>
            <a:endParaRPr lang="fr-FR"/>
          </a:p>
        </p:txBody>
      </p:sp>
    </p:spTree>
    <p:extLst>
      <p:ext uri="{BB962C8B-B14F-4D97-AF65-F5344CB8AC3E}">
        <p14:creationId xmlns:p14="http://schemas.microsoft.com/office/powerpoint/2010/main" val="1350893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e la date 2"/>
          <p:cNvSpPr>
            <a:spLocks noGrp="1"/>
          </p:cNvSpPr>
          <p:nvPr>
            <p:ph type="dt" sz="half" idx="10"/>
          </p:nvPr>
        </p:nvSpPr>
        <p:spPr>
          <a:xfrm>
            <a:off x="9901991" y="6419850"/>
            <a:ext cx="759863" cy="215413"/>
          </a:xfrm>
          <a:prstGeom prst="rect">
            <a:avLst/>
          </a:prstGeom>
        </p:spPr>
        <p:txBody>
          <a:bodyPr/>
          <a:lstStyle/>
          <a:p>
            <a:fld id="{1C8AC3E3-AFDE-4450-9DB0-CCBB9EBDD397}" type="datetimeFigureOut">
              <a:rPr lang="fr-FR" smtClean="0"/>
              <a:t>05/06/2023</a:t>
            </a:fld>
            <a:endParaRPr lang="fr-FR"/>
          </a:p>
        </p:txBody>
      </p:sp>
      <p:sp>
        <p:nvSpPr>
          <p:cNvPr id="4" name="Espace réservé du pied de page 3"/>
          <p:cNvSpPr>
            <a:spLocks noGrp="1"/>
          </p:cNvSpPr>
          <p:nvPr>
            <p:ph type="ftr" sz="quarter" idx="11"/>
          </p:nvPr>
        </p:nvSpPr>
        <p:spPr>
          <a:xfrm>
            <a:off x="7338645" y="6419851"/>
            <a:ext cx="2561051" cy="2127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10561213" y="6419850"/>
            <a:ext cx="451275" cy="215413"/>
          </a:xfrm>
          <a:prstGeom prst="rect">
            <a:avLst/>
          </a:prstGeom>
        </p:spPr>
        <p:txBody>
          <a:bodyPr/>
          <a:lstStyle/>
          <a:p>
            <a:fld id="{4AFB4012-18CF-43C5-A0B3-2A6D22C68156}" type="slidenum">
              <a:rPr lang="fr-FR" smtClean="0"/>
              <a:t>‹N°›</a:t>
            </a:fld>
            <a:endParaRPr lang="fr-FR"/>
          </a:p>
        </p:txBody>
      </p:sp>
    </p:spTree>
    <p:extLst>
      <p:ext uri="{BB962C8B-B14F-4D97-AF65-F5344CB8AC3E}">
        <p14:creationId xmlns:p14="http://schemas.microsoft.com/office/powerpoint/2010/main" val="3345961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dirty="0"/>
              <a:t>Click to edit Master title style</a:t>
            </a:r>
            <a:endParaRPr lang="fr-FR" dirty="0"/>
          </a:p>
        </p:txBody>
      </p:sp>
      <p:sp>
        <p:nvSpPr>
          <p:cNvPr id="3" name="Espace réservé de la date 2"/>
          <p:cNvSpPr>
            <a:spLocks noGrp="1"/>
          </p:cNvSpPr>
          <p:nvPr>
            <p:ph type="dt" sz="half" idx="10"/>
          </p:nvPr>
        </p:nvSpPr>
        <p:spPr>
          <a:xfrm>
            <a:off x="9901991" y="6419850"/>
            <a:ext cx="759863" cy="215413"/>
          </a:xfrm>
          <a:prstGeom prst="rect">
            <a:avLst/>
          </a:prstGeom>
        </p:spPr>
        <p:txBody>
          <a:bodyPr/>
          <a:lstStyle/>
          <a:p>
            <a:endParaRPr lang="fr-FR" dirty="0"/>
          </a:p>
        </p:txBody>
      </p:sp>
      <p:sp>
        <p:nvSpPr>
          <p:cNvPr id="4" name="Espace réservé du pied de page 3"/>
          <p:cNvSpPr>
            <a:spLocks noGrp="1"/>
          </p:cNvSpPr>
          <p:nvPr>
            <p:ph type="ftr" sz="quarter" idx="11"/>
          </p:nvPr>
        </p:nvSpPr>
        <p:spPr>
          <a:xfrm>
            <a:off x="7338645" y="6419851"/>
            <a:ext cx="2561051" cy="212725"/>
          </a:xfrm>
          <a:prstGeom prst="rect">
            <a:avLst/>
          </a:prstGeom>
        </p:spPr>
        <p:txBody>
          <a:bodyPr/>
          <a:lstStyle/>
          <a:p>
            <a:r>
              <a:rPr lang="en-US"/>
              <a:t>Baird's 2021 Virtual Tech &amp; Services Conference</a:t>
            </a:r>
            <a:endParaRPr lang="fr-FR" dirty="0"/>
          </a:p>
        </p:txBody>
      </p:sp>
      <p:sp>
        <p:nvSpPr>
          <p:cNvPr id="5" name="Espace réservé du numéro de diapositive 4"/>
          <p:cNvSpPr>
            <a:spLocks noGrp="1"/>
          </p:cNvSpPr>
          <p:nvPr>
            <p:ph type="sldNum" sz="quarter" idx="12"/>
          </p:nvPr>
        </p:nvSpPr>
        <p:spPr>
          <a:xfrm>
            <a:off x="10561213" y="6419850"/>
            <a:ext cx="451275" cy="215413"/>
          </a:xfrm>
          <a:prstGeom prst="rect">
            <a:avLst/>
          </a:prstGeom>
        </p:spPr>
        <p:txBody>
          <a:bodyPr/>
          <a:lstStyle/>
          <a:p>
            <a:fld id="{03782C43-7533-4CE7-94CC-8F091034FBE1}" type="slidenum">
              <a:rPr lang="fr-FR" smtClean="0"/>
              <a:pPr/>
              <a:t>‹N°›</a:t>
            </a:fld>
            <a:endParaRPr lang="fr-FR" dirty="0"/>
          </a:p>
        </p:txBody>
      </p:sp>
    </p:spTree>
    <p:extLst>
      <p:ext uri="{BB962C8B-B14F-4D97-AF65-F5344CB8AC3E}">
        <p14:creationId xmlns:p14="http://schemas.microsoft.com/office/powerpoint/2010/main" val="791897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Title Slide">
    <p:bg>
      <p:bgRef idx="1003">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95997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MPANY COVER">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377EA998-C783-46B4-8BD4-7807D686D2D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75959" y="6162899"/>
            <a:ext cx="1089215" cy="228179"/>
          </a:xfrm>
          <a:prstGeom prst="rect">
            <a:avLst/>
          </a:prstGeom>
        </p:spPr>
      </p:pic>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381000" y="2356383"/>
            <a:ext cx="4074896" cy="1484328"/>
          </a:xfrm>
          <a:prstGeom prst="rect">
            <a:avLst/>
          </a:prstGeom>
        </p:spPr>
        <p:txBody>
          <a:bodyPr anchor="ctr" anchorCtr="0">
            <a:noAutofit/>
          </a:bodyPr>
          <a:lstStyle>
            <a:lvl1pPr marL="0" indent="0" algn="ctr">
              <a:lnSpc>
                <a:spcPct val="90000"/>
              </a:lnSpc>
              <a:buNone/>
              <a:defRPr sz="3466" b="1">
                <a:latin typeface="+mn-lt"/>
              </a:defRPr>
            </a:lvl1pPr>
            <a:lvl2pPr marL="245635" indent="0">
              <a:buNone/>
              <a:defRPr>
                <a:latin typeface="+mn-lt"/>
              </a:defRPr>
            </a:lvl2pPr>
            <a:lvl3pPr marL="457387" indent="0">
              <a:buNone/>
              <a:defRPr>
                <a:latin typeface="+mn-lt"/>
              </a:defRPr>
            </a:lvl3pPr>
            <a:lvl4pPr marL="1829532" indent="0">
              <a:buNone/>
              <a:defRPr>
                <a:latin typeface="+mn-lt"/>
              </a:defRPr>
            </a:lvl4pPr>
            <a:lvl5pPr marL="2439371" indent="0">
              <a:buNone/>
              <a:defRPr>
                <a:latin typeface="+mn-lt"/>
              </a:defRPr>
            </a:lvl5pPr>
          </a:lstStyle>
          <a:p>
            <a:pPr lvl="0"/>
            <a:r>
              <a:rPr lang="da-DK" dirty="0"/>
              <a:t>Lorem ipsum</a:t>
            </a:r>
            <a:br>
              <a:rPr lang="da-DK" dirty="0"/>
            </a:br>
            <a:r>
              <a:rPr lang="da-DK" dirty="0"/>
              <a:t>dolor sit amet</a:t>
            </a:r>
            <a:endParaRPr lang="fr-FR" dirty="0"/>
          </a:p>
        </p:txBody>
      </p:sp>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hasCustomPrompt="1"/>
          </p:nvPr>
        </p:nvSpPr>
        <p:spPr>
          <a:xfrm>
            <a:off x="4836897" y="0"/>
            <a:ext cx="7355103" cy="6858000"/>
          </a:xfrm>
          <a:prstGeom prst="rect">
            <a:avLst/>
          </a:prstGeom>
        </p:spPr>
        <p:txBody>
          <a:bodyPr/>
          <a:lstStyle>
            <a:lvl1pPr marL="0" indent="0">
              <a:buNone/>
              <a:defRPr/>
            </a:lvl1pPr>
          </a:lstStyle>
          <a:p>
            <a:r>
              <a:rPr lang="en-US" dirty="0"/>
              <a:t>Click icon to change the picture </a:t>
            </a:r>
            <a:endParaRPr lang="fr-FR" dirty="0"/>
          </a:p>
        </p:txBody>
      </p:sp>
    </p:spTree>
    <p:extLst>
      <p:ext uri="{BB962C8B-B14F-4D97-AF65-F5344CB8AC3E}">
        <p14:creationId xmlns:p14="http://schemas.microsoft.com/office/powerpoint/2010/main" val="3166358740"/>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 TEX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9901991" y="6419850"/>
            <a:ext cx="759863" cy="215413"/>
          </a:xfrm>
          <a:prstGeom prst="rect">
            <a:avLst/>
          </a:prstGeom>
        </p:spPr>
        <p:txBody>
          <a:bodyPr/>
          <a:lstStyle/>
          <a:p>
            <a:fld id="{1C8AC3E3-AFDE-4450-9DB0-CCBB9EBDD397}" type="datetimeFigureOut">
              <a:rPr lang="fr-FR" smtClean="0"/>
              <a:t>05/06/2023</a:t>
            </a:fld>
            <a:endParaRPr lang="fr-FR"/>
          </a:p>
        </p:txBody>
      </p:sp>
      <p:sp>
        <p:nvSpPr>
          <p:cNvPr id="3" name="Espace réservé du pied de page 2"/>
          <p:cNvSpPr>
            <a:spLocks noGrp="1"/>
          </p:cNvSpPr>
          <p:nvPr>
            <p:ph type="ftr" sz="quarter" idx="11"/>
          </p:nvPr>
        </p:nvSpPr>
        <p:spPr>
          <a:xfrm>
            <a:off x="7362093" y="6419850"/>
            <a:ext cx="2537604" cy="215413"/>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10561213" y="6419850"/>
            <a:ext cx="451275" cy="215413"/>
          </a:xfrm>
          <a:prstGeom prst="rect">
            <a:avLst/>
          </a:prstGeom>
        </p:spPr>
        <p:txBody>
          <a:bodyPr/>
          <a:lstStyle/>
          <a:p>
            <a:fld id="{4AFB4012-18CF-43C5-A0B3-2A6D22C68156}" type="slidenum">
              <a:rPr lang="fr-FR" smtClean="0"/>
              <a:t>‹N°›</a:t>
            </a:fld>
            <a:endParaRPr lang="fr-FR"/>
          </a:p>
        </p:txBody>
      </p:sp>
      <p:sp>
        <p:nvSpPr>
          <p:cNvPr id="5" name="Titre 4"/>
          <p:cNvSpPr>
            <a:spLocks noGrp="1"/>
          </p:cNvSpPr>
          <p:nvPr>
            <p:ph type="title"/>
          </p:nvPr>
        </p:nvSpPr>
        <p:spPr/>
        <p:txBody>
          <a:bodyPr/>
          <a:lstStyle>
            <a:lvl1pPr>
              <a:defRPr/>
            </a:lvl1pPr>
          </a:lstStyle>
          <a:p>
            <a:r>
              <a:rPr lang="fr-FR"/>
              <a:t>Modifiez le style du titre</a:t>
            </a:r>
          </a:p>
        </p:txBody>
      </p:sp>
      <p:sp>
        <p:nvSpPr>
          <p:cNvPr id="9" name="Text Placeholder 4"/>
          <p:cNvSpPr>
            <a:spLocks noGrp="1"/>
          </p:cNvSpPr>
          <p:nvPr>
            <p:ph type="body" sz="quarter" idx="21" hasCustomPrompt="1"/>
          </p:nvPr>
        </p:nvSpPr>
        <p:spPr>
          <a:xfrm>
            <a:off x="349249" y="924591"/>
            <a:ext cx="11615739" cy="5247609"/>
          </a:xfrm>
          <a:prstGeom prst="rect">
            <a:avLst/>
          </a:prstGeom>
        </p:spPr>
        <p:txBody>
          <a:bodyPr/>
          <a:lstStyle>
            <a:lvl1pPr>
              <a:defRPr cap="none"/>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67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 IMAGE + TEX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9901991" y="6419850"/>
            <a:ext cx="759863" cy="215413"/>
          </a:xfrm>
          <a:prstGeom prst="rect">
            <a:avLst/>
          </a:prstGeom>
        </p:spPr>
        <p:txBody>
          <a:bodyPr/>
          <a:lstStyle/>
          <a:p>
            <a:fld id="{1C8AC3E3-AFDE-4450-9DB0-CCBB9EBDD397}" type="datetimeFigureOut">
              <a:rPr lang="fr-FR" smtClean="0"/>
              <a:t>05/06/2023</a:t>
            </a:fld>
            <a:endParaRPr lang="fr-FR"/>
          </a:p>
        </p:txBody>
      </p:sp>
      <p:sp>
        <p:nvSpPr>
          <p:cNvPr id="3" name="Espace réservé du pied de page 2"/>
          <p:cNvSpPr>
            <a:spLocks noGrp="1"/>
          </p:cNvSpPr>
          <p:nvPr>
            <p:ph type="ftr" sz="quarter" idx="11"/>
          </p:nvPr>
        </p:nvSpPr>
        <p:spPr>
          <a:xfrm>
            <a:off x="7338645" y="6419851"/>
            <a:ext cx="2561051" cy="2127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10561213" y="6419850"/>
            <a:ext cx="451275" cy="215413"/>
          </a:xfrm>
          <a:prstGeom prst="rect">
            <a:avLst/>
          </a:prstGeom>
        </p:spPr>
        <p:txBody>
          <a:bodyPr/>
          <a:lstStyle/>
          <a:p>
            <a:fld id="{4AFB4012-18CF-43C5-A0B3-2A6D22C68156}" type="slidenum">
              <a:rPr lang="fr-FR" smtClean="0"/>
              <a:t>‹N°›</a:t>
            </a:fld>
            <a:endParaRPr lang="fr-FR"/>
          </a:p>
        </p:txBody>
      </p:sp>
      <p:sp>
        <p:nvSpPr>
          <p:cNvPr id="5" name="Titre 4"/>
          <p:cNvSpPr>
            <a:spLocks noGrp="1"/>
          </p:cNvSpPr>
          <p:nvPr>
            <p:ph type="title"/>
          </p:nvPr>
        </p:nvSpPr>
        <p:spPr/>
        <p:txBody>
          <a:bodyPr/>
          <a:lstStyle>
            <a:lvl1pPr>
              <a:defRPr/>
            </a:lvl1pPr>
          </a:lstStyle>
          <a:p>
            <a:r>
              <a:rPr lang="fr-FR"/>
              <a:t>Modifiez le style du titre</a:t>
            </a:r>
          </a:p>
        </p:txBody>
      </p:sp>
      <p:sp>
        <p:nvSpPr>
          <p:cNvPr id="7" name="Espace réservé pour une image  6"/>
          <p:cNvSpPr>
            <a:spLocks noGrp="1"/>
          </p:cNvSpPr>
          <p:nvPr>
            <p:ph type="pic" sz="quarter" idx="16"/>
          </p:nvPr>
        </p:nvSpPr>
        <p:spPr>
          <a:xfrm>
            <a:off x="349250" y="1004889"/>
            <a:ext cx="3729039" cy="5164138"/>
          </a:xfrm>
          <a:prstGeom prst="rect">
            <a:avLst/>
          </a:prstGeom>
        </p:spPr>
        <p:txBody>
          <a:bodyPr/>
          <a:lstStyle>
            <a:lvl1pPr>
              <a:defRPr/>
            </a:lvl1pPr>
          </a:lstStyle>
          <a:p>
            <a:r>
              <a:rPr lang="fr-FR"/>
              <a:t>Cliquez sur l'icône pour ajouter une image</a:t>
            </a:r>
          </a:p>
        </p:txBody>
      </p:sp>
      <p:sp>
        <p:nvSpPr>
          <p:cNvPr id="10" name="Text Placeholder 4"/>
          <p:cNvSpPr>
            <a:spLocks noGrp="1"/>
          </p:cNvSpPr>
          <p:nvPr>
            <p:ph type="body" sz="quarter" idx="21"/>
          </p:nvPr>
        </p:nvSpPr>
        <p:spPr>
          <a:xfrm>
            <a:off x="4170001" y="1002404"/>
            <a:ext cx="7794988" cy="51641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186805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IDE TITLE + IMAGE">
    <p:spTree>
      <p:nvGrpSpPr>
        <p:cNvPr id="1" name=""/>
        <p:cNvGrpSpPr/>
        <p:nvPr/>
      </p:nvGrpSpPr>
      <p:grpSpPr>
        <a:xfrm>
          <a:off x="0" y="0"/>
          <a:ext cx="0" cy="0"/>
          <a:chOff x="0" y="0"/>
          <a:chExt cx="0" cy="0"/>
        </a:xfrm>
      </p:grpSpPr>
      <p:sp>
        <p:nvSpPr>
          <p:cNvPr id="7" name="Espace réservé pour une image  6"/>
          <p:cNvSpPr>
            <a:spLocks noGrp="1"/>
          </p:cNvSpPr>
          <p:nvPr>
            <p:ph type="pic" sz="quarter" idx="16"/>
          </p:nvPr>
        </p:nvSpPr>
        <p:spPr>
          <a:xfrm>
            <a:off x="3200400" y="0"/>
            <a:ext cx="8991600" cy="6858000"/>
          </a:xfrm>
          <a:prstGeom prst="rect">
            <a:avLst/>
          </a:prstGeom>
          <a:effectLst>
            <a:innerShdw blurRad="114300" dist="50800" dir="10800000">
              <a:prstClr val="black">
                <a:alpha val="29000"/>
              </a:prstClr>
            </a:innerShdw>
          </a:effectLst>
        </p:spPr>
        <p:txBody>
          <a:bodyPr/>
          <a:lstStyle>
            <a:lvl1pPr>
              <a:defRPr/>
            </a:lvl1pPr>
          </a:lstStyle>
          <a:p>
            <a:r>
              <a:rPr lang="fr-FR"/>
              <a:t>Cliquez sur l'icône pour ajouter une image</a:t>
            </a:r>
          </a:p>
        </p:txBody>
      </p:sp>
      <p:sp>
        <p:nvSpPr>
          <p:cNvPr id="2" name="Titre 1"/>
          <p:cNvSpPr>
            <a:spLocks noGrp="1"/>
          </p:cNvSpPr>
          <p:nvPr>
            <p:ph type="title"/>
          </p:nvPr>
        </p:nvSpPr>
        <p:spPr>
          <a:xfrm>
            <a:off x="349251" y="225424"/>
            <a:ext cx="2555875" cy="2460626"/>
          </a:xfrm>
        </p:spPr>
        <p:txBody>
          <a:bodyPr anchor="b"/>
          <a:lstStyle/>
          <a:p>
            <a:r>
              <a:rPr lang="fr-FR"/>
              <a:t>Modifiez le style du titre</a:t>
            </a:r>
          </a:p>
        </p:txBody>
      </p:sp>
      <p:cxnSp>
        <p:nvCxnSpPr>
          <p:cNvPr id="9" name="Connecteur droit 8"/>
          <p:cNvCxnSpPr/>
          <p:nvPr/>
        </p:nvCxnSpPr>
        <p:spPr>
          <a:xfrm>
            <a:off x="228600" y="-9524"/>
            <a:ext cx="0" cy="26955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Espace réservé de la date 2"/>
          <p:cNvSpPr>
            <a:spLocks noGrp="1"/>
          </p:cNvSpPr>
          <p:nvPr>
            <p:ph type="dt" sz="half" idx="17"/>
          </p:nvPr>
        </p:nvSpPr>
        <p:spPr>
          <a:xfrm>
            <a:off x="9901991" y="6419850"/>
            <a:ext cx="759863" cy="215413"/>
          </a:xfrm>
          <a:prstGeom prst="rect">
            <a:avLst/>
          </a:prstGeom>
        </p:spPr>
        <p:txBody>
          <a:bodyPr/>
          <a:lstStyle/>
          <a:p>
            <a:fld id="{1C8AC3E3-AFDE-4450-9DB0-CCBB9EBDD397}" type="datetimeFigureOut">
              <a:rPr lang="fr-FR" smtClean="0"/>
              <a:t>05/06/2023</a:t>
            </a:fld>
            <a:endParaRPr lang="fr-FR"/>
          </a:p>
        </p:txBody>
      </p:sp>
      <p:sp>
        <p:nvSpPr>
          <p:cNvPr id="4" name="Espace réservé du pied de page 3"/>
          <p:cNvSpPr>
            <a:spLocks noGrp="1"/>
          </p:cNvSpPr>
          <p:nvPr>
            <p:ph type="ftr" sz="quarter" idx="18"/>
          </p:nvPr>
        </p:nvSpPr>
        <p:spPr>
          <a:xfrm>
            <a:off x="7338645" y="6419851"/>
            <a:ext cx="2561051" cy="212725"/>
          </a:xfrm>
          <a:prstGeom prst="rect">
            <a:avLst/>
          </a:prstGeom>
        </p:spPr>
        <p:txBody>
          <a:bodyPr/>
          <a:lstStyle/>
          <a:p>
            <a:endParaRPr lang="fr-FR"/>
          </a:p>
        </p:txBody>
      </p:sp>
      <p:sp>
        <p:nvSpPr>
          <p:cNvPr id="10" name="Espace réservé du numéro de diapositive 9"/>
          <p:cNvSpPr>
            <a:spLocks noGrp="1"/>
          </p:cNvSpPr>
          <p:nvPr>
            <p:ph type="sldNum" sz="quarter" idx="19"/>
          </p:nvPr>
        </p:nvSpPr>
        <p:spPr>
          <a:xfrm>
            <a:off x="10561213" y="6419850"/>
            <a:ext cx="451275" cy="215413"/>
          </a:xfrm>
          <a:prstGeom prst="rect">
            <a:avLst/>
          </a:prstGeom>
        </p:spPr>
        <p:txBody>
          <a:bodyPr/>
          <a:lstStyle/>
          <a:p>
            <a:fld id="{4AFB4012-18CF-43C5-A0B3-2A6D22C68156}" type="slidenum">
              <a:rPr lang="fr-FR" smtClean="0"/>
              <a:t>‹N°›</a:t>
            </a:fld>
            <a:endParaRPr lang="fr-FR"/>
          </a:p>
        </p:txBody>
      </p:sp>
    </p:spTree>
    <p:extLst>
      <p:ext uri="{BB962C8B-B14F-4D97-AF65-F5344CB8AC3E}">
        <p14:creationId xmlns:p14="http://schemas.microsoft.com/office/powerpoint/2010/main" val="3049769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RE + TEXTE SEUL">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9901991" y="6419850"/>
            <a:ext cx="759863" cy="215413"/>
          </a:xfrm>
          <a:prstGeom prst="rect">
            <a:avLst/>
          </a:prstGeom>
        </p:spPr>
        <p:txBody>
          <a:bodyPr/>
          <a:lstStyle/>
          <a:p>
            <a:fld id="{2E436466-5356-4775-BEE3-A9553CF7A1CE}" type="datetime1">
              <a:rPr lang="en-US" smtClean="0"/>
              <a:t>6/5/2023</a:t>
            </a:fld>
            <a:endParaRPr lang="fr-FR"/>
          </a:p>
        </p:txBody>
      </p:sp>
      <p:sp>
        <p:nvSpPr>
          <p:cNvPr id="3" name="Espace réservé du pied de page 2"/>
          <p:cNvSpPr>
            <a:spLocks noGrp="1"/>
          </p:cNvSpPr>
          <p:nvPr>
            <p:ph type="ftr" sz="quarter" idx="11"/>
          </p:nvPr>
        </p:nvSpPr>
        <p:spPr>
          <a:xfrm>
            <a:off x="7338645" y="6419851"/>
            <a:ext cx="2561051" cy="212725"/>
          </a:xfrm>
          <a:prstGeom prst="rect">
            <a:avLst/>
          </a:prstGeom>
        </p:spPr>
        <p:txBody>
          <a:bodyPr/>
          <a:lstStyle/>
          <a:p>
            <a:r>
              <a:rPr lang="fr-FR"/>
              <a:t>Confidential</a:t>
            </a:r>
          </a:p>
        </p:txBody>
      </p:sp>
      <p:sp>
        <p:nvSpPr>
          <p:cNvPr id="4" name="Espace réservé du numéro de diapositive 3"/>
          <p:cNvSpPr>
            <a:spLocks noGrp="1"/>
          </p:cNvSpPr>
          <p:nvPr>
            <p:ph type="sldNum" sz="quarter" idx="12"/>
          </p:nvPr>
        </p:nvSpPr>
        <p:spPr>
          <a:xfrm>
            <a:off x="10561213" y="6419850"/>
            <a:ext cx="451275" cy="215413"/>
          </a:xfrm>
          <a:prstGeom prst="rect">
            <a:avLst/>
          </a:prstGeom>
        </p:spPr>
        <p:txBody>
          <a:bodyPr/>
          <a:lstStyle/>
          <a:p>
            <a:fld id="{4AFB4012-18CF-43C5-A0B3-2A6D22C68156}" type="slidenum">
              <a:rPr lang="fr-FR" smtClean="0"/>
              <a:t>‹N°›</a:t>
            </a:fld>
            <a:endParaRPr lang="fr-FR"/>
          </a:p>
        </p:txBody>
      </p:sp>
      <p:sp>
        <p:nvSpPr>
          <p:cNvPr id="12" name="Espace réservé du texte 8"/>
          <p:cNvSpPr>
            <a:spLocks noGrp="1"/>
          </p:cNvSpPr>
          <p:nvPr>
            <p:ph type="body" sz="quarter" idx="14"/>
          </p:nvPr>
        </p:nvSpPr>
        <p:spPr>
          <a:xfrm>
            <a:off x="349249" y="927281"/>
            <a:ext cx="11615739" cy="5244919"/>
          </a:xfrm>
          <a:prstGeom prst="rect">
            <a:avLst/>
          </a:prstGeo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Titre 5"/>
          <p:cNvSpPr>
            <a:spLocks noGrp="1"/>
          </p:cNvSpPr>
          <p:nvPr>
            <p:ph type="title"/>
          </p:nvPr>
        </p:nvSpPr>
        <p:spPr>
          <a:xfrm>
            <a:off x="349249" y="225426"/>
            <a:ext cx="11615739" cy="624581"/>
          </a:xfrm>
          <a:prstGeom prst="rect">
            <a:avLst/>
          </a:prstGeom>
        </p:spPr>
        <p:txBody>
          <a:bodyPr/>
          <a:lstStyle/>
          <a:p>
            <a:r>
              <a:rPr lang="fr-FR"/>
              <a:t>Modifiez le style du titre</a:t>
            </a:r>
          </a:p>
        </p:txBody>
      </p:sp>
    </p:spTree>
    <p:extLst>
      <p:ext uri="{BB962C8B-B14F-4D97-AF65-F5344CB8AC3E}">
        <p14:creationId xmlns:p14="http://schemas.microsoft.com/office/powerpoint/2010/main" val="3797839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12" name="Espace réservé du texte 8"/>
          <p:cNvSpPr>
            <a:spLocks noGrp="1"/>
          </p:cNvSpPr>
          <p:nvPr>
            <p:ph type="body" sz="quarter" idx="14"/>
          </p:nvPr>
        </p:nvSpPr>
        <p:spPr>
          <a:xfrm>
            <a:off x="349249" y="927281"/>
            <a:ext cx="11615739" cy="5244919"/>
          </a:xfrm>
          <a:prstGeom prst="rect">
            <a:avLst/>
          </a:prstGeom>
        </p:spPr>
        <p:txBody>
          <a:bodyPr/>
          <a:lstStyle>
            <a:lvl1pPr>
              <a:defRPr/>
            </a:lvl1pPr>
            <a:lvl2pPr marL="460225" indent="-161873">
              <a:tabLst/>
              <a:defRPr/>
            </a:lvl2pPr>
            <a:lvl3pPr marL="745883" indent="-285658">
              <a:tabLst/>
              <a:defRPr/>
            </a:lvl3pPr>
            <a:lvl4pPr marL="920451" indent="0">
              <a:tabLst/>
              <a:defRPr/>
            </a:lvl4pPr>
            <a:lvl5pPr marL="1031539" indent="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6" name="Titre 5"/>
          <p:cNvSpPr>
            <a:spLocks noGrp="1"/>
          </p:cNvSpPr>
          <p:nvPr>
            <p:ph type="title"/>
          </p:nvPr>
        </p:nvSpPr>
        <p:spPr/>
        <p:txBody>
          <a:bodyPr/>
          <a:lstStyle/>
          <a:p>
            <a:r>
              <a:rPr lang="en-US"/>
              <a:t>Click to edit Master title style</a:t>
            </a:r>
            <a:endParaRPr lang="fr-FR" dirty="0"/>
          </a:p>
        </p:txBody>
      </p:sp>
      <p:sp>
        <p:nvSpPr>
          <p:cNvPr id="5" name="Date Placeholder 4">
            <a:extLst>
              <a:ext uri="{FF2B5EF4-FFF2-40B4-BE49-F238E27FC236}">
                <a16:creationId xmlns:a16="http://schemas.microsoft.com/office/drawing/2014/main" id="{6F33D9C8-A492-4BFF-814E-96293A196425}"/>
              </a:ext>
            </a:extLst>
          </p:cNvPr>
          <p:cNvSpPr>
            <a:spLocks noGrp="1"/>
          </p:cNvSpPr>
          <p:nvPr>
            <p:ph type="dt" sz="half" idx="15"/>
          </p:nvPr>
        </p:nvSpPr>
        <p:spPr/>
        <p:txBody>
          <a:bodyPr/>
          <a:lstStyle/>
          <a:p>
            <a:r>
              <a:rPr lang="en-US"/>
              <a:t>2019</a:t>
            </a:r>
            <a:endParaRPr lang="fr-FR" dirty="0"/>
          </a:p>
        </p:txBody>
      </p:sp>
      <p:sp>
        <p:nvSpPr>
          <p:cNvPr id="7" name="Footer Placeholder 6">
            <a:extLst>
              <a:ext uri="{FF2B5EF4-FFF2-40B4-BE49-F238E27FC236}">
                <a16:creationId xmlns:a16="http://schemas.microsoft.com/office/drawing/2014/main" id="{68516C20-33F6-4106-9408-07BFC7915A72}"/>
              </a:ext>
            </a:extLst>
          </p:cNvPr>
          <p:cNvSpPr>
            <a:spLocks noGrp="1"/>
          </p:cNvSpPr>
          <p:nvPr>
            <p:ph type="ftr" sz="quarter" idx="16"/>
          </p:nvPr>
        </p:nvSpPr>
        <p:spPr/>
        <p:txBody>
          <a:bodyPr/>
          <a:lstStyle/>
          <a:p>
            <a:r>
              <a:rPr lang="fr-FR"/>
              <a:t>SecureSync Overview</a:t>
            </a:r>
            <a:endParaRPr lang="fr-FR" dirty="0"/>
          </a:p>
        </p:txBody>
      </p:sp>
      <p:sp>
        <p:nvSpPr>
          <p:cNvPr id="8" name="Slide Number Placeholder 7">
            <a:extLst>
              <a:ext uri="{FF2B5EF4-FFF2-40B4-BE49-F238E27FC236}">
                <a16:creationId xmlns:a16="http://schemas.microsoft.com/office/drawing/2014/main" id="{77827ABE-BA7E-4087-95C2-6AEE70D16D58}"/>
              </a:ext>
            </a:extLst>
          </p:cNvPr>
          <p:cNvSpPr>
            <a:spLocks noGrp="1"/>
          </p:cNvSpPr>
          <p:nvPr>
            <p:ph type="sldNum" sz="quarter" idx="17"/>
          </p:nvPr>
        </p:nvSpPr>
        <p:spPr/>
        <p:txBody>
          <a:bodyPr/>
          <a:lstStyle/>
          <a:p>
            <a:fld id="{03782C43-7533-4CE7-94CC-8F091034FBE1}" type="slidenum">
              <a:rPr lang="fr-FR" smtClean="0"/>
              <a:pPr/>
              <a:t>‹N°›</a:t>
            </a:fld>
            <a:endParaRPr lang="fr-FR" dirty="0"/>
          </a:p>
        </p:txBody>
      </p:sp>
    </p:spTree>
    <p:extLst>
      <p:ext uri="{BB962C8B-B14F-4D97-AF65-F5344CB8AC3E}">
        <p14:creationId xmlns:p14="http://schemas.microsoft.com/office/powerpoint/2010/main" val="3748827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re + 3 col TEXTE">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lvl1pPr>
              <a:defRPr/>
            </a:lvl1pPr>
          </a:lstStyle>
          <a:p>
            <a:r>
              <a:rPr lang="en-US"/>
              <a:t>Click to edit Master title style</a:t>
            </a:r>
            <a:endParaRPr lang="fr-FR" dirty="0"/>
          </a:p>
        </p:txBody>
      </p:sp>
      <p:sp>
        <p:nvSpPr>
          <p:cNvPr id="9" name="Espace réservé du texte 8"/>
          <p:cNvSpPr>
            <a:spLocks noGrp="1"/>
          </p:cNvSpPr>
          <p:nvPr>
            <p:ph type="body" sz="quarter" idx="13"/>
          </p:nvPr>
        </p:nvSpPr>
        <p:spPr>
          <a:xfrm>
            <a:off x="349249" y="1004889"/>
            <a:ext cx="3729763" cy="5164138"/>
          </a:xfrm>
          <a:prstGeom prst="rect">
            <a:avLst/>
          </a:prstGeo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Espace réservé du texte 8"/>
          <p:cNvSpPr>
            <a:spLocks noGrp="1"/>
          </p:cNvSpPr>
          <p:nvPr>
            <p:ph type="body" sz="quarter" idx="14"/>
          </p:nvPr>
        </p:nvSpPr>
        <p:spPr>
          <a:xfrm>
            <a:off x="4170000" y="1004889"/>
            <a:ext cx="3852000" cy="5164138"/>
          </a:xfrm>
          <a:prstGeom prst="rect">
            <a:avLst/>
          </a:prstGeo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Espace réservé du texte 8"/>
          <p:cNvSpPr>
            <a:spLocks noGrp="1"/>
          </p:cNvSpPr>
          <p:nvPr>
            <p:ph type="body" sz="quarter" idx="15"/>
          </p:nvPr>
        </p:nvSpPr>
        <p:spPr>
          <a:xfrm>
            <a:off x="8112988" y="1004889"/>
            <a:ext cx="3852000" cy="5164138"/>
          </a:xfrm>
          <a:prstGeom prst="rect">
            <a:avLst/>
          </a:prstGeo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6" name="Date Placeholder 5">
            <a:extLst>
              <a:ext uri="{FF2B5EF4-FFF2-40B4-BE49-F238E27FC236}">
                <a16:creationId xmlns:a16="http://schemas.microsoft.com/office/drawing/2014/main" id="{6B0C4910-245D-4854-8D09-41F6225AF0C5}"/>
              </a:ext>
            </a:extLst>
          </p:cNvPr>
          <p:cNvSpPr>
            <a:spLocks noGrp="1"/>
          </p:cNvSpPr>
          <p:nvPr>
            <p:ph type="dt" sz="half" idx="16"/>
          </p:nvPr>
        </p:nvSpPr>
        <p:spPr/>
        <p:txBody>
          <a:bodyPr/>
          <a:lstStyle/>
          <a:p>
            <a:r>
              <a:rPr lang="en-US"/>
              <a:t>2019</a:t>
            </a:r>
            <a:endParaRPr lang="fr-FR" dirty="0"/>
          </a:p>
        </p:txBody>
      </p:sp>
      <p:sp>
        <p:nvSpPr>
          <p:cNvPr id="7" name="Footer Placeholder 6">
            <a:extLst>
              <a:ext uri="{FF2B5EF4-FFF2-40B4-BE49-F238E27FC236}">
                <a16:creationId xmlns:a16="http://schemas.microsoft.com/office/drawing/2014/main" id="{8CB55A9F-FEEE-475B-8F4E-574B36D39B61}"/>
              </a:ext>
            </a:extLst>
          </p:cNvPr>
          <p:cNvSpPr>
            <a:spLocks noGrp="1"/>
          </p:cNvSpPr>
          <p:nvPr>
            <p:ph type="ftr" sz="quarter" idx="17"/>
          </p:nvPr>
        </p:nvSpPr>
        <p:spPr/>
        <p:txBody>
          <a:bodyPr/>
          <a:lstStyle/>
          <a:p>
            <a:r>
              <a:rPr lang="fr-FR"/>
              <a:t>SecureSync Overview</a:t>
            </a:r>
            <a:endParaRPr lang="fr-FR" dirty="0"/>
          </a:p>
        </p:txBody>
      </p:sp>
      <p:sp>
        <p:nvSpPr>
          <p:cNvPr id="8" name="Slide Number Placeholder 7">
            <a:extLst>
              <a:ext uri="{FF2B5EF4-FFF2-40B4-BE49-F238E27FC236}">
                <a16:creationId xmlns:a16="http://schemas.microsoft.com/office/drawing/2014/main" id="{187297DC-0D2B-469E-9EAF-E50817158A7F}"/>
              </a:ext>
            </a:extLst>
          </p:cNvPr>
          <p:cNvSpPr>
            <a:spLocks noGrp="1"/>
          </p:cNvSpPr>
          <p:nvPr>
            <p:ph type="sldNum" sz="quarter" idx="18"/>
          </p:nvPr>
        </p:nvSpPr>
        <p:spPr/>
        <p:txBody>
          <a:bodyPr/>
          <a:lstStyle/>
          <a:p>
            <a:fld id="{03782C43-7533-4CE7-94CC-8F091034FBE1}" type="slidenum">
              <a:rPr lang="fr-FR" smtClean="0"/>
              <a:pPr/>
              <a:t>‹N°›</a:t>
            </a:fld>
            <a:endParaRPr lang="fr-FR" dirty="0"/>
          </a:p>
        </p:txBody>
      </p:sp>
    </p:spTree>
    <p:extLst>
      <p:ext uri="{BB962C8B-B14F-4D97-AF65-F5344CB8AC3E}">
        <p14:creationId xmlns:p14="http://schemas.microsoft.com/office/powerpoint/2010/main" val="1777214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RE_Blanc">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F9FFDC42-125C-4054-A929-D2AEC3063789}"/>
              </a:ext>
            </a:extLst>
          </p:cNvPr>
          <p:cNvGrpSpPr/>
          <p:nvPr userDrawn="1"/>
        </p:nvGrpSpPr>
        <p:grpSpPr>
          <a:xfrm>
            <a:off x="393638" y="885851"/>
            <a:ext cx="1327481" cy="95981"/>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408" eaLnBrk="1" fontAlgn="auto" latinLnBrk="0" hangingPunct="1">
                <a:lnSpc>
                  <a:spcPct val="100000"/>
                </a:lnSpc>
                <a:spcBef>
                  <a:spcPts val="0"/>
                </a:spcBef>
                <a:spcAft>
                  <a:spcPts val="0"/>
                </a:spcAft>
                <a:buClrTx/>
                <a:buSzTx/>
                <a:buFontTx/>
                <a:buNone/>
                <a:tabLst/>
                <a:defRPr/>
              </a:pPr>
              <a:endParaRPr kumimoji="0" lang="fr-FR" sz="2398" b="0" i="0" u="none" strike="noStrike" kern="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4211845217"/>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4065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p:txBody>
          <a:bodyPr/>
          <a:lstStyle/>
          <a:p>
            <a:r>
              <a:rPr lang="fr-FR" noProof="0" dirty="0"/>
              <a:t>Titre</a:t>
            </a:r>
            <a:endParaRPr lang="fr-FR" dirty="0"/>
          </a:p>
        </p:txBody>
      </p:sp>
    </p:spTree>
    <p:extLst>
      <p:ext uri="{BB962C8B-B14F-4D97-AF65-F5344CB8AC3E}">
        <p14:creationId xmlns:p14="http://schemas.microsoft.com/office/powerpoint/2010/main" val="1801528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024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SCREEN">
    <p:bg>
      <p:bgPr>
        <a:solidFill>
          <a:schemeClr val="accent1"/>
        </a:solidFill>
        <a:effectLst/>
      </p:bgPr>
    </p:bg>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BDB1C3F0-4A11-435C-8324-568AE7075BBF}"/>
              </a:ext>
            </a:extLst>
          </p:cNvPr>
          <p:cNvSpPr>
            <a:spLocks noGrp="1"/>
          </p:cNvSpPr>
          <p:nvPr>
            <p:ph type="pic" sz="quarter" idx="12" hasCustomPrompt="1"/>
          </p:nvPr>
        </p:nvSpPr>
        <p:spPr>
          <a:xfrm>
            <a:off x="0" y="0"/>
            <a:ext cx="12192000" cy="6858000"/>
          </a:xfrm>
          <a:prstGeom prst="rect">
            <a:avLst/>
          </a:prstGeom>
          <a:solidFill>
            <a:schemeClr val="accent1"/>
          </a:solidFill>
        </p:spPr>
        <p:txBody>
          <a:bodyPr/>
          <a:lstStyle>
            <a:lvl1pPr marL="0" indent="0" algn="ctr">
              <a:buNone/>
              <a:defRPr/>
            </a:lvl1pPr>
          </a:lstStyle>
          <a:p>
            <a:r>
              <a:rPr lang="en-US" dirty="0"/>
              <a:t>Click icon to change the picture</a:t>
            </a:r>
            <a:endParaRPr lang="fr-FR" dirty="0"/>
          </a:p>
        </p:txBody>
      </p:sp>
      <p:sp>
        <p:nvSpPr>
          <p:cNvPr id="4" name="Rectangle 3">
            <a:extLst>
              <a:ext uri="{FF2B5EF4-FFF2-40B4-BE49-F238E27FC236}">
                <a16:creationId xmlns:a16="http://schemas.microsoft.com/office/drawing/2014/main" id="{006633A7-0570-4272-9A48-35C8701B3475}"/>
              </a:ext>
            </a:extLst>
          </p:cNvPr>
          <p:cNvSpPr/>
          <p:nvPr userDrawn="1"/>
        </p:nvSpPr>
        <p:spPr>
          <a:xfrm>
            <a:off x="0" y="2393595"/>
            <a:ext cx="12192000" cy="4464408"/>
          </a:xfrm>
          <a:prstGeom prst="rect">
            <a:avLst/>
          </a:prstGeom>
          <a:gradFill flip="none" rotWithShape="1">
            <a:gsLst>
              <a:gs pos="100000">
                <a:schemeClr val="tx2">
                  <a:alpha val="0"/>
                </a:schemeClr>
              </a:gs>
              <a:gs pos="0">
                <a:schemeClr val="accent2">
                  <a:alpha val="5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2399"/>
          </a:p>
        </p:txBody>
      </p:sp>
      <p:sp>
        <p:nvSpPr>
          <p:cNvPr id="12" name="Espace réservé du texte 7">
            <a:extLst>
              <a:ext uri="{FF2B5EF4-FFF2-40B4-BE49-F238E27FC236}">
                <a16:creationId xmlns:a16="http://schemas.microsoft.com/office/drawing/2014/main" id="{9590BB62-E3E4-4D8C-8274-162D53D5B76F}"/>
              </a:ext>
            </a:extLst>
          </p:cNvPr>
          <p:cNvSpPr>
            <a:spLocks noGrp="1"/>
          </p:cNvSpPr>
          <p:nvPr>
            <p:ph type="body" sz="quarter" idx="10" hasCustomPrompt="1"/>
          </p:nvPr>
        </p:nvSpPr>
        <p:spPr>
          <a:xfrm>
            <a:off x="871869" y="1918807"/>
            <a:ext cx="10448264" cy="787665"/>
          </a:xfrm>
          <a:prstGeom prst="rect">
            <a:avLst/>
          </a:prstGeom>
        </p:spPr>
        <p:txBody>
          <a:bodyPr wrap="square" lIns="0" tIns="0" rIns="0" bIns="0" anchor="ctr" anchorCtr="0">
            <a:noAutofit/>
          </a:bodyPr>
          <a:lstStyle>
            <a:lvl1pPr marL="0" indent="0" algn="ctr">
              <a:lnSpc>
                <a:spcPct val="90000"/>
              </a:lnSpc>
              <a:buNone/>
              <a:defRPr sz="4798" b="1">
                <a:latin typeface="+mj-lt"/>
              </a:defRPr>
            </a:lvl1pPr>
            <a:lvl2pPr marL="245635" indent="0">
              <a:buNone/>
              <a:defRPr>
                <a:latin typeface="+mn-lt"/>
              </a:defRPr>
            </a:lvl2pPr>
            <a:lvl3pPr marL="457387" indent="0">
              <a:buNone/>
              <a:defRPr>
                <a:latin typeface="+mn-lt"/>
              </a:defRPr>
            </a:lvl3pPr>
            <a:lvl4pPr marL="1829532" indent="0">
              <a:buNone/>
              <a:defRPr>
                <a:latin typeface="+mn-lt"/>
              </a:defRPr>
            </a:lvl4pPr>
            <a:lvl5pPr marL="2439371" indent="0">
              <a:buNone/>
              <a:defRPr>
                <a:latin typeface="+mn-lt"/>
              </a:defRPr>
            </a:lvl5pPr>
          </a:lstStyle>
          <a:p>
            <a:pPr lvl="0"/>
            <a:r>
              <a:rPr lang="fr-FR" dirty="0"/>
              <a:t>Lorem</a:t>
            </a:r>
          </a:p>
        </p:txBody>
      </p:sp>
      <p:sp>
        <p:nvSpPr>
          <p:cNvPr id="13" name="Espace réservé du texte 7">
            <a:extLst>
              <a:ext uri="{FF2B5EF4-FFF2-40B4-BE49-F238E27FC236}">
                <a16:creationId xmlns:a16="http://schemas.microsoft.com/office/drawing/2014/main" id="{000445AC-A451-4D20-B4D4-455E6F300538}"/>
              </a:ext>
            </a:extLst>
          </p:cNvPr>
          <p:cNvSpPr>
            <a:spLocks noGrp="1"/>
          </p:cNvSpPr>
          <p:nvPr>
            <p:ph type="body" sz="quarter" idx="11" hasCustomPrompt="1"/>
          </p:nvPr>
        </p:nvSpPr>
        <p:spPr>
          <a:xfrm>
            <a:off x="872760" y="2610509"/>
            <a:ext cx="10446483" cy="1329184"/>
          </a:xfrm>
          <a:prstGeom prst="rect">
            <a:avLst/>
          </a:prstGeom>
        </p:spPr>
        <p:txBody>
          <a:bodyPr wrap="square" lIns="0" tIns="0" rIns="0" bIns="0" anchor="t" anchorCtr="0">
            <a:spAutoFit/>
          </a:bodyPr>
          <a:lstStyle>
            <a:lvl1pPr marL="0" indent="0" algn="ctr">
              <a:lnSpc>
                <a:spcPct val="90000"/>
              </a:lnSpc>
              <a:spcBef>
                <a:spcPts val="0"/>
              </a:spcBef>
              <a:buNone/>
              <a:defRPr sz="4798" b="0" spc="-67" baseline="0">
                <a:latin typeface="+mn-lt"/>
              </a:defRPr>
            </a:lvl1pPr>
            <a:lvl2pPr marL="245635" indent="0">
              <a:buNone/>
              <a:defRPr>
                <a:latin typeface="+mn-lt"/>
              </a:defRPr>
            </a:lvl2pPr>
            <a:lvl3pPr marL="457387" indent="0">
              <a:buNone/>
              <a:defRPr>
                <a:latin typeface="+mn-lt"/>
              </a:defRPr>
            </a:lvl3pPr>
            <a:lvl4pPr marL="1829532" indent="0">
              <a:buNone/>
              <a:defRPr>
                <a:latin typeface="+mn-lt"/>
              </a:defRPr>
            </a:lvl4pPr>
            <a:lvl5pPr marL="2439371" indent="0">
              <a:buNone/>
              <a:defRPr>
                <a:latin typeface="+mn-lt"/>
              </a:defRPr>
            </a:lvl5pPr>
          </a:lstStyle>
          <a:p>
            <a:pPr lvl="0"/>
            <a:r>
              <a:rPr lang="fr-FR" dirty="0"/>
              <a:t>Suspendisse </a:t>
            </a:r>
            <a:r>
              <a:rPr lang="fr-FR" dirty="0" err="1"/>
              <a:t>fermentum</a:t>
            </a:r>
            <a:r>
              <a:rPr lang="fr-FR" dirty="0"/>
              <a:t> </a:t>
            </a:r>
            <a:r>
              <a:rPr lang="fr-FR" dirty="0" err="1"/>
              <a:t>dui</a:t>
            </a:r>
            <a:r>
              <a:rPr lang="fr-FR" dirty="0"/>
              <a:t> ipsum,</a:t>
            </a:r>
            <a:br>
              <a:rPr lang="fr-FR" dirty="0"/>
            </a:br>
            <a:r>
              <a:rPr lang="fr-FR" dirty="0" err="1"/>
              <a:t>vel</a:t>
            </a:r>
            <a:r>
              <a:rPr lang="fr-FR" dirty="0"/>
              <a:t> </a:t>
            </a:r>
            <a:r>
              <a:rPr lang="fr-FR" dirty="0" err="1"/>
              <a:t>tempus</a:t>
            </a:r>
            <a:r>
              <a:rPr lang="fr-FR" dirty="0"/>
              <a:t> </a:t>
            </a:r>
            <a:r>
              <a:rPr lang="fr-FR" dirty="0" err="1"/>
              <a:t>tellus</a:t>
            </a:r>
            <a:r>
              <a:rPr lang="fr-FR" dirty="0"/>
              <a:t> </a:t>
            </a:r>
            <a:r>
              <a:rPr lang="fr-FR" dirty="0" err="1"/>
              <a:t>sagittis</a:t>
            </a:r>
            <a:r>
              <a:rPr lang="fr-FR" dirty="0"/>
              <a:t> non</a:t>
            </a:r>
          </a:p>
        </p:txBody>
      </p:sp>
      <p:cxnSp>
        <p:nvCxnSpPr>
          <p:cNvPr id="20" name="Connecteur droit 19">
            <a:extLst>
              <a:ext uri="{FF2B5EF4-FFF2-40B4-BE49-F238E27FC236}">
                <a16:creationId xmlns:a16="http://schemas.microsoft.com/office/drawing/2014/main" id="{68E7788A-0113-40BF-8A1B-6D5D21A059E8}"/>
              </a:ext>
            </a:extLst>
          </p:cNvPr>
          <p:cNvCxnSpPr>
            <a:cxnSpLocks/>
          </p:cNvCxnSpPr>
          <p:nvPr userDrawn="1"/>
        </p:nvCxnSpPr>
        <p:spPr>
          <a:xfrm>
            <a:off x="675979" y="6347594"/>
            <a:ext cx="0" cy="1846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234F41C3-3665-4CBE-83EB-C63EFB245D7E}"/>
              </a:ext>
            </a:extLst>
          </p:cNvPr>
          <p:cNvSpPr txBox="1"/>
          <p:nvPr userDrawn="1"/>
        </p:nvSpPr>
        <p:spPr>
          <a:xfrm>
            <a:off x="383117" y="6549567"/>
            <a:ext cx="9476499" cy="143565"/>
          </a:xfrm>
          <a:prstGeom prst="rect">
            <a:avLst/>
          </a:prstGeom>
          <a:noFill/>
        </p:spPr>
        <p:txBody>
          <a:bodyPr wrap="square" lIns="0" tIns="0" rIns="0" bIns="0">
            <a:spAutoFit/>
          </a:bodyPr>
          <a:lstStyle/>
          <a:p>
            <a:pPr algn="l"/>
            <a:r>
              <a:rPr lang="en-US" sz="933" b="0" i="0" u="none" strike="noStrike" baseline="0" dirty="0">
                <a:solidFill>
                  <a:schemeClr val="bg1"/>
                </a:solidFill>
                <a:latin typeface="+mn-lt"/>
              </a:rPr>
              <a:t>This document and the information therein are the property of Safran. They must not be copied or communicated to a third party without the prior written authorization of Safran</a:t>
            </a:r>
            <a:endParaRPr lang="fr-FR" sz="2133" dirty="0">
              <a:solidFill>
                <a:schemeClr val="bg1"/>
              </a:solidFill>
              <a:latin typeface="+mn-lt"/>
            </a:endParaRPr>
          </a:p>
        </p:txBody>
      </p:sp>
      <p:sp>
        <p:nvSpPr>
          <p:cNvPr id="23" name="Espace réservé du numéro de diapositive 13">
            <a:extLst>
              <a:ext uri="{FF2B5EF4-FFF2-40B4-BE49-F238E27FC236}">
                <a16:creationId xmlns:a16="http://schemas.microsoft.com/office/drawing/2014/main" id="{B2A08755-C794-4F4B-90FB-C319F4EB5070}"/>
              </a:ext>
            </a:extLst>
          </p:cNvPr>
          <p:cNvSpPr txBox="1">
            <a:spLocks/>
          </p:cNvSpPr>
          <p:nvPr userDrawn="1"/>
        </p:nvSpPr>
        <p:spPr>
          <a:xfrm>
            <a:off x="400013" y="6357268"/>
            <a:ext cx="251672" cy="164019"/>
          </a:xfrm>
          <a:prstGeom prst="rect">
            <a:avLst/>
          </a:prstGeom>
        </p:spPr>
        <p:txBody>
          <a:bodyPr vert="horz" wrap="none" lIns="0" tIns="0" rIns="0" bIns="0" rtlCol="0" anchor="ctr">
            <a:spAutoFit/>
          </a:bodyPr>
          <a:lstStyle>
            <a:defPPr>
              <a:defRPr lang="fr-FR"/>
            </a:defPPr>
            <a:lvl1pPr marL="0" algn="l" defTabSz="914400" rtl="0" eaLnBrk="1" latinLnBrk="0" hangingPunct="1">
              <a:defRPr sz="900" b="1" kern="1200">
                <a:solidFill>
                  <a:schemeClr val="tx2"/>
                </a:solidFill>
                <a:latin typeface="Segoe U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85CA73-2D89-4D6A-A923-B574D1DA086D}" type="slidenum">
              <a:rPr lang="fr-FR" sz="1066" smtClean="0">
                <a:solidFill>
                  <a:schemeClr val="bg1"/>
                </a:solidFill>
              </a:rPr>
              <a:pPr/>
              <a:t>‹N°›</a:t>
            </a:fld>
            <a:endParaRPr lang="fr-FR" sz="1066" dirty="0">
              <a:solidFill>
                <a:schemeClr val="bg1"/>
              </a:solidFill>
            </a:endParaRPr>
          </a:p>
        </p:txBody>
      </p:sp>
      <p:sp>
        <p:nvSpPr>
          <p:cNvPr id="24" name="fc" descr="  ">
            <a:extLst>
              <a:ext uri="{FF2B5EF4-FFF2-40B4-BE49-F238E27FC236}">
                <a16:creationId xmlns:a16="http://schemas.microsoft.com/office/drawing/2014/main" id="{8F174C34-F654-4FB4-B759-68127139EB0D}"/>
              </a:ext>
            </a:extLst>
          </p:cNvPr>
          <p:cNvSpPr txBox="1"/>
          <p:nvPr userDrawn="1"/>
        </p:nvSpPr>
        <p:spPr>
          <a:xfrm>
            <a:off x="0" y="6431410"/>
            <a:ext cx="12192000" cy="266676"/>
          </a:xfrm>
          <a:prstGeom prst="rect">
            <a:avLst/>
          </a:prstGeom>
          <a:noFill/>
        </p:spPr>
        <p:txBody>
          <a:bodyPr vert="horz" rtlCol="0">
            <a:spAutoFit/>
          </a:bodyPr>
          <a:lstStyle/>
          <a:p>
            <a:pPr algn="ctr"/>
            <a:r>
              <a:rPr lang="fr-FR" sz="1133" b="0" i="0" u="none" baseline="0">
                <a:solidFill>
                  <a:schemeClr val="bg1"/>
                </a:solidFill>
                <a:latin typeface="Microsoft Sans Serif" panose="020B0604020202020204" pitchFamily="34" charset="0"/>
              </a:rPr>
              <a:t>  </a:t>
            </a:r>
          </a:p>
        </p:txBody>
      </p:sp>
      <p:sp>
        <p:nvSpPr>
          <p:cNvPr id="11" name="Espace réservé du pied de page 4">
            <a:extLst>
              <a:ext uri="{FF2B5EF4-FFF2-40B4-BE49-F238E27FC236}">
                <a16:creationId xmlns:a16="http://schemas.microsoft.com/office/drawing/2014/main" id="{6AAFD2D4-64A8-0312-C447-C814DFB0D2AB}"/>
              </a:ext>
            </a:extLst>
          </p:cNvPr>
          <p:cNvSpPr>
            <a:spLocks noGrp="1"/>
          </p:cNvSpPr>
          <p:nvPr>
            <p:ph type="ftr" sz="quarter" idx="3"/>
          </p:nvPr>
        </p:nvSpPr>
        <p:spPr>
          <a:xfrm>
            <a:off x="675978" y="6356516"/>
            <a:ext cx="8944271" cy="172501"/>
          </a:xfrm>
          <a:prstGeom prst="rect">
            <a:avLst/>
          </a:prstGeom>
        </p:spPr>
        <p:txBody>
          <a:bodyPr vert="horz" lIns="91440" tIns="45720" rIns="91440" bIns="45720" rtlCol="0" anchor="ctr"/>
          <a:lstStyle>
            <a:lvl1pPr algn="l">
              <a:defRPr sz="1066">
                <a:solidFill>
                  <a:schemeClr val="bg1"/>
                </a:solidFill>
              </a:defRPr>
            </a:lvl1pPr>
          </a:lstStyle>
          <a:p>
            <a:r>
              <a:rPr lang="fr-FR" dirty="0" err="1"/>
              <a:t>Department</a:t>
            </a:r>
            <a:r>
              <a:rPr lang="fr-FR" dirty="0"/>
              <a:t> / </a:t>
            </a:r>
            <a:r>
              <a:rPr lang="fr-FR" dirty="0" err="1"/>
              <a:t>Company</a:t>
            </a:r>
            <a:r>
              <a:rPr lang="fr-FR" dirty="0"/>
              <a:t> / Date (menu "Insert / Header and </a:t>
            </a:r>
            <a:r>
              <a:rPr lang="fr-FR" dirty="0" err="1"/>
              <a:t>footer</a:t>
            </a:r>
            <a:r>
              <a:rPr lang="fr-FR" dirty="0"/>
              <a:t>" – “Insertion / En-tête et pied de page”)</a:t>
            </a:r>
          </a:p>
        </p:txBody>
      </p:sp>
    </p:spTree>
    <p:extLst>
      <p:ext uri="{BB962C8B-B14F-4D97-AF65-F5344CB8AC3E}">
        <p14:creationId xmlns:p14="http://schemas.microsoft.com/office/powerpoint/2010/main" val="368648696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chemeClr val="bg1"/>
        </a:solidFill>
        <a:effectLst/>
      </p:bgPr>
    </p:bg>
    <p:spTree>
      <p:nvGrpSpPr>
        <p:cNvPr id="1" name=""/>
        <p:cNvGrpSpPr/>
        <p:nvPr/>
      </p:nvGrpSpPr>
      <p:grpSpPr>
        <a:xfrm>
          <a:off x="0" y="0"/>
          <a:ext cx="0" cy="0"/>
          <a:chOff x="0" y="0"/>
          <a:chExt cx="0" cy="0"/>
        </a:xfrm>
      </p:grpSpPr>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p:nvPr>
        </p:nvSpPr>
        <p:spPr>
          <a:xfrm>
            <a:off x="2" y="0"/>
            <a:ext cx="4868189" cy="6858000"/>
          </a:xfrm>
          <a:prstGeom prst="rect">
            <a:avLst/>
          </a:prstGeom>
        </p:spPr>
        <p:txBody>
          <a:bodyPr/>
          <a:lstStyle>
            <a:lvl1pPr marL="0" indent="0">
              <a:buNone/>
              <a:defRPr/>
            </a:lvl1pPr>
          </a:lstStyle>
          <a:p>
            <a:endParaRPr lang="fr-FR"/>
          </a:p>
        </p:txBody>
      </p:sp>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5472874" y="2356383"/>
            <a:ext cx="4479180" cy="2257115"/>
          </a:xfrm>
          <a:prstGeom prst="rect">
            <a:avLst/>
          </a:prstGeom>
        </p:spPr>
        <p:txBody>
          <a:bodyPr lIns="0" anchor="ctr" anchorCtr="0">
            <a:noAutofit/>
          </a:bodyPr>
          <a:lstStyle>
            <a:lvl1pPr marL="0" indent="0" algn="l">
              <a:lnSpc>
                <a:spcPct val="90000"/>
              </a:lnSpc>
              <a:spcBef>
                <a:spcPts val="0"/>
              </a:spcBef>
              <a:buNone/>
              <a:defRPr sz="3466" b="1">
                <a:solidFill>
                  <a:schemeClr val="accent4"/>
                </a:solidFill>
                <a:latin typeface="+mj-lt"/>
              </a:defRPr>
            </a:lvl1pPr>
            <a:lvl2pPr marL="245635" indent="0">
              <a:buNone/>
              <a:defRPr>
                <a:latin typeface="+mn-lt"/>
              </a:defRPr>
            </a:lvl2pPr>
            <a:lvl3pPr marL="457387" indent="0">
              <a:buNone/>
              <a:defRPr>
                <a:latin typeface="+mn-lt"/>
              </a:defRPr>
            </a:lvl3pPr>
            <a:lvl4pPr marL="1829532" indent="0">
              <a:buNone/>
              <a:defRPr>
                <a:latin typeface="+mn-lt"/>
              </a:defRPr>
            </a:lvl4pPr>
            <a:lvl5pPr marL="2439371" indent="0">
              <a:buNone/>
              <a:defRPr>
                <a:latin typeface="+mn-lt"/>
              </a:defRPr>
            </a:lvl5pPr>
          </a:lstStyle>
          <a:p>
            <a:pPr lvl="0"/>
            <a:r>
              <a:rPr lang="da-DK" dirty="0"/>
              <a:t>Lorem ipsum</a:t>
            </a:r>
            <a:br>
              <a:rPr lang="da-DK" dirty="0"/>
            </a:br>
            <a:r>
              <a:rPr lang="da-DK" dirty="0"/>
              <a:t>dolor sit amet</a:t>
            </a:r>
            <a:endParaRPr lang="fr-FR" dirty="0"/>
          </a:p>
        </p:txBody>
      </p:sp>
      <p:grpSp>
        <p:nvGrpSpPr>
          <p:cNvPr id="7" name="Groupe 6">
            <a:extLst>
              <a:ext uri="{FF2B5EF4-FFF2-40B4-BE49-F238E27FC236}">
                <a16:creationId xmlns:a16="http://schemas.microsoft.com/office/drawing/2014/main" id="{74B52402-2172-43E2-85AB-A27808DD5AA2}"/>
              </a:ext>
            </a:extLst>
          </p:cNvPr>
          <p:cNvGrpSpPr/>
          <p:nvPr userDrawn="1"/>
        </p:nvGrpSpPr>
        <p:grpSpPr>
          <a:xfrm>
            <a:off x="5472874" y="4820988"/>
            <a:ext cx="1327481" cy="95981"/>
            <a:chOff x="479376" y="980728"/>
            <a:chExt cx="995611" cy="72008"/>
          </a:xfrm>
        </p:grpSpPr>
        <p:cxnSp>
          <p:nvCxnSpPr>
            <p:cNvPr id="10" name="Connecteur droit 9">
              <a:extLst>
                <a:ext uri="{FF2B5EF4-FFF2-40B4-BE49-F238E27FC236}">
                  <a16:creationId xmlns:a16="http://schemas.microsoft.com/office/drawing/2014/main" id="{E5F475E0-73FC-4EF3-B38B-1BC72D4B02D3}"/>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1" name="Rectangle 10">
              <a:extLst>
                <a:ext uri="{FF2B5EF4-FFF2-40B4-BE49-F238E27FC236}">
                  <a16:creationId xmlns:a16="http://schemas.microsoft.com/office/drawing/2014/main" id="{9E0C7703-EEE6-4894-8E05-3C55D8780320}"/>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804" eaLnBrk="1" fontAlgn="auto" latinLnBrk="0" hangingPunct="1">
                <a:lnSpc>
                  <a:spcPct val="90000"/>
                </a:lnSpc>
                <a:spcBef>
                  <a:spcPts val="0"/>
                </a:spcBef>
                <a:spcAft>
                  <a:spcPts val="0"/>
                </a:spcAft>
                <a:buClrTx/>
                <a:buSzTx/>
                <a:buFontTx/>
                <a:buNone/>
                <a:tabLst/>
                <a:defRPr/>
              </a:pPr>
              <a:endParaRPr kumimoji="0" lang="fr-FR"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13" name="Espace réservé du texte 3">
            <a:extLst>
              <a:ext uri="{FF2B5EF4-FFF2-40B4-BE49-F238E27FC236}">
                <a16:creationId xmlns:a16="http://schemas.microsoft.com/office/drawing/2014/main" id="{D575B653-E75E-4D6F-B409-9D8F0B51435D}"/>
              </a:ext>
            </a:extLst>
          </p:cNvPr>
          <p:cNvSpPr>
            <a:spLocks noGrp="1"/>
          </p:cNvSpPr>
          <p:nvPr>
            <p:ph type="body" sz="quarter" idx="13" hasCustomPrompt="1"/>
          </p:nvPr>
        </p:nvSpPr>
        <p:spPr>
          <a:xfrm>
            <a:off x="5472874" y="1563148"/>
            <a:ext cx="4479181" cy="681356"/>
          </a:xfrm>
          <a:prstGeom prst="rect">
            <a:avLst/>
          </a:prstGeom>
        </p:spPr>
        <p:txBody>
          <a:bodyPr lIns="0" anchor="b" anchorCtr="0"/>
          <a:lstStyle>
            <a:lvl1pPr marL="0" indent="0" algn="l">
              <a:buNone/>
              <a:defRPr sz="2666">
                <a:solidFill>
                  <a:schemeClr val="accent1"/>
                </a:solidFill>
              </a:defRPr>
            </a:lvl1pPr>
            <a:lvl2pPr marL="245635" indent="0" algn="ctr">
              <a:buNone/>
              <a:defRPr>
                <a:solidFill>
                  <a:schemeClr val="tx1"/>
                </a:solidFill>
              </a:defRPr>
            </a:lvl2pPr>
            <a:lvl3pPr marL="457387" indent="0" algn="ctr">
              <a:buNone/>
              <a:defRPr>
                <a:solidFill>
                  <a:schemeClr val="tx1"/>
                </a:solidFill>
              </a:defRPr>
            </a:lvl3pPr>
            <a:lvl4pPr marL="1829532" indent="0" algn="ctr">
              <a:buNone/>
              <a:defRPr>
                <a:solidFill>
                  <a:schemeClr val="tx1"/>
                </a:solidFill>
              </a:defRPr>
            </a:lvl4pPr>
            <a:lvl5pPr marL="2439371" indent="0" algn="ctr">
              <a:buNone/>
              <a:defRPr>
                <a:solidFill>
                  <a:schemeClr val="tx1"/>
                </a:solidFill>
              </a:defRPr>
            </a:lvl5pPr>
          </a:lstStyle>
          <a:p>
            <a:pPr lvl="0"/>
            <a:r>
              <a:rPr lang="fr-FR" err="1"/>
              <a:t>Chapter</a:t>
            </a:r>
            <a:r>
              <a:rPr lang="fr-FR"/>
              <a:t> 01</a:t>
            </a:r>
          </a:p>
        </p:txBody>
      </p:sp>
      <p:pic>
        <p:nvPicPr>
          <p:cNvPr id="9" name="Image 8">
            <a:extLst>
              <a:ext uri="{FF2B5EF4-FFF2-40B4-BE49-F238E27FC236}">
                <a16:creationId xmlns:a16="http://schemas.microsoft.com/office/drawing/2014/main" id="{845DF7EE-7BCF-4102-B7A8-B8F30BEEB494}"/>
              </a:ext>
            </a:extLst>
          </p:cNvPr>
          <p:cNvPicPr>
            <a:picLocks noChangeAspect="1"/>
          </p:cNvPicPr>
          <p:nvPr userDrawn="1"/>
        </p:nvPicPr>
        <p:blipFill>
          <a:blip r:embed="rId2"/>
          <a:srcRect/>
          <a:stretch/>
        </p:blipFill>
        <p:spPr>
          <a:xfrm>
            <a:off x="10716751" y="6447671"/>
            <a:ext cx="1090180" cy="230790"/>
          </a:xfrm>
          <a:prstGeom prst="rect">
            <a:avLst/>
          </a:prstGeom>
          <a:noFill/>
        </p:spPr>
      </p:pic>
    </p:spTree>
    <p:extLst>
      <p:ext uri="{BB962C8B-B14F-4D97-AF65-F5344CB8AC3E}">
        <p14:creationId xmlns:p14="http://schemas.microsoft.com/office/powerpoint/2010/main" val="555910716"/>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Espace réservé du texte 12">
            <a:extLst>
              <a:ext uri="{FF2B5EF4-FFF2-40B4-BE49-F238E27FC236}">
                <a16:creationId xmlns:a16="http://schemas.microsoft.com/office/drawing/2014/main" id="{7EBF2E1D-D492-4B49-A512-C63AC80F85F8}"/>
              </a:ext>
            </a:extLst>
          </p:cNvPr>
          <p:cNvSpPr>
            <a:spLocks noGrp="1"/>
          </p:cNvSpPr>
          <p:nvPr>
            <p:ph type="body" sz="quarter" idx="16" hasCustomPrompt="1"/>
          </p:nvPr>
        </p:nvSpPr>
        <p:spPr>
          <a:xfrm>
            <a:off x="2153919" y="1913910"/>
            <a:ext cx="440508" cy="263496"/>
          </a:xfrm>
          <a:prstGeom prst="rect">
            <a:avLst/>
          </a:prstGeom>
        </p:spPr>
        <p:txBody>
          <a:bodyPr wrap="square" lIns="0" tIns="0" rIns="0" bIns="0" anchor="t" anchorCtr="0">
            <a:spAutoFit/>
          </a:bodyPr>
          <a:lstStyle>
            <a:lvl1pPr marL="0" indent="0" algn="l" defTabSz="1219693" rtl="0" eaLnBrk="1" latinLnBrk="0" hangingPunct="1">
              <a:lnSpc>
                <a:spcPct val="70000"/>
              </a:lnSpc>
              <a:spcBef>
                <a:spcPts val="0"/>
              </a:spcBef>
              <a:buClr>
                <a:schemeClr val="accent1"/>
              </a:buClr>
              <a:buFont typeface="Wingdings" pitchFamily="2" charset="2"/>
              <a:buNone/>
              <a:defRPr lang="en-GB" sz="2399"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10" name="Espace réservé du texte 18">
            <a:extLst>
              <a:ext uri="{FF2B5EF4-FFF2-40B4-BE49-F238E27FC236}">
                <a16:creationId xmlns:a16="http://schemas.microsoft.com/office/drawing/2014/main" id="{2E95906C-5CA5-4BA3-A292-15C1688840E1}"/>
              </a:ext>
            </a:extLst>
          </p:cNvPr>
          <p:cNvSpPr>
            <a:spLocks noGrp="1"/>
          </p:cNvSpPr>
          <p:nvPr>
            <p:ph type="body" sz="quarter" idx="21" hasCustomPrompt="1"/>
          </p:nvPr>
        </p:nvSpPr>
        <p:spPr>
          <a:xfrm>
            <a:off x="2003543" y="2222198"/>
            <a:ext cx="3908308" cy="249222"/>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799" b="1" cap="none" baseline="0">
                <a:solidFill>
                  <a:schemeClr val="tx2"/>
                </a:solidFill>
              </a:defRPr>
            </a:lvl1pPr>
            <a:lvl2pPr marL="0" indent="0">
              <a:lnSpc>
                <a:spcPct val="90000"/>
              </a:lnSpc>
              <a:spcBef>
                <a:spcPts val="0"/>
              </a:spcBef>
              <a:buFont typeface="Arial" panose="020B0604020202020204" pitchFamily="34" charset="0"/>
              <a:buNone/>
              <a:tabLst/>
              <a:defRPr sz="1400" b="0" cap="none">
                <a:solidFill>
                  <a:schemeClr val="accent1"/>
                </a:solidFill>
              </a:defRPr>
            </a:lvl2pPr>
            <a:lvl3pPr marL="0" indent="0">
              <a:buNone/>
              <a:tabLst/>
              <a:defRPr sz="1999" b="1" cap="all"/>
            </a:lvl3pPr>
            <a:lvl4pPr marL="0" indent="0">
              <a:buNone/>
              <a:tabLst/>
              <a:defRPr sz="1999" b="1" cap="all"/>
            </a:lvl4pPr>
            <a:lvl5pPr marL="0" indent="0">
              <a:buNone/>
              <a:tabLst/>
              <a:defRPr sz="1999" b="1" cap="all"/>
            </a:lvl5pPr>
          </a:lstStyle>
          <a:p>
            <a:r>
              <a:rPr lang="en-GB" noProof="0" dirty="0"/>
              <a:t>Part title</a:t>
            </a:r>
          </a:p>
        </p:txBody>
      </p:sp>
      <p:sp>
        <p:nvSpPr>
          <p:cNvPr id="11" name="Espace réservé du texte 12">
            <a:extLst>
              <a:ext uri="{FF2B5EF4-FFF2-40B4-BE49-F238E27FC236}">
                <a16:creationId xmlns:a16="http://schemas.microsoft.com/office/drawing/2014/main" id="{3FB003D9-D2CB-43AC-8422-454FDA1FEB78}"/>
              </a:ext>
            </a:extLst>
          </p:cNvPr>
          <p:cNvSpPr>
            <a:spLocks noGrp="1"/>
          </p:cNvSpPr>
          <p:nvPr>
            <p:ph type="body" sz="quarter" idx="36" hasCustomPrompt="1"/>
          </p:nvPr>
        </p:nvSpPr>
        <p:spPr>
          <a:xfrm>
            <a:off x="2003543" y="1486415"/>
            <a:ext cx="641685" cy="410243"/>
          </a:xfrm>
          <a:prstGeom prst="rect">
            <a:avLst/>
          </a:prstGeom>
        </p:spPr>
        <p:txBody>
          <a:bodyPr lIns="0" tIns="0" rIns="0" bIns="0" anchor="b" anchorCtr="0">
            <a:spAutoFit/>
          </a:bodyPr>
          <a:lstStyle>
            <a:lvl1pPr marL="0" indent="0" algn="l">
              <a:lnSpc>
                <a:spcPct val="100000"/>
              </a:lnSpc>
              <a:spcBef>
                <a:spcPts val="0"/>
              </a:spcBef>
              <a:buNone/>
              <a:defRPr sz="2666" b="0">
                <a:solidFill>
                  <a:schemeClr val="accent1"/>
                </a:solidFill>
                <a:latin typeface="+mj-lt"/>
              </a:defRPr>
            </a:lvl1pPr>
          </a:lstStyle>
          <a:p>
            <a:r>
              <a:rPr lang="en-GB" noProof="0" dirty="0"/>
              <a:t>01</a:t>
            </a:r>
          </a:p>
        </p:txBody>
      </p:sp>
      <p:sp>
        <p:nvSpPr>
          <p:cNvPr id="12" name="Espace réservé du texte 12">
            <a:extLst>
              <a:ext uri="{FF2B5EF4-FFF2-40B4-BE49-F238E27FC236}">
                <a16:creationId xmlns:a16="http://schemas.microsoft.com/office/drawing/2014/main" id="{88B6B1E0-5651-4B71-B828-F03662BF48E0}"/>
              </a:ext>
            </a:extLst>
          </p:cNvPr>
          <p:cNvSpPr>
            <a:spLocks noGrp="1"/>
          </p:cNvSpPr>
          <p:nvPr>
            <p:ph type="body" sz="quarter" idx="37" hasCustomPrompt="1"/>
          </p:nvPr>
        </p:nvSpPr>
        <p:spPr>
          <a:xfrm>
            <a:off x="2153919" y="3479760"/>
            <a:ext cx="440508" cy="263496"/>
          </a:xfrm>
          <a:prstGeom prst="rect">
            <a:avLst/>
          </a:prstGeom>
        </p:spPr>
        <p:txBody>
          <a:bodyPr wrap="square" lIns="0" tIns="0" rIns="0" bIns="0" anchor="t" anchorCtr="0">
            <a:spAutoFit/>
          </a:bodyPr>
          <a:lstStyle>
            <a:lvl1pPr marL="0" indent="0" algn="l" defTabSz="1219693" rtl="0" eaLnBrk="1" latinLnBrk="0" hangingPunct="1">
              <a:lnSpc>
                <a:spcPct val="70000"/>
              </a:lnSpc>
              <a:spcBef>
                <a:spcPts val="0"/>
              </a:spcBef>
              <a:buClr>
                <a:schemeClr val="accent1"/>
              </a:buClr>
              <a:buFont typeface="Wingdings" pitchFamily="2" charset="2"/>
              <a:buNone/>
              <a:defRPr lang="en-GB" sz="2399"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13" name="Espace réservé du texte 18">
            <a:extLst>
              <a:ext uri="{FF2B5EF4-FFF2-40B4-BE49-F238E27FC236}">
                <a16:creationId xmlns:a16="http://schemas.microsoft.com/office/drawing/2014/main" id="{A97D576F-69C8-42FE-B023-2F464A71D43F}"/>
              </a:ext>
            </a:extLst>
          </p:cNvPr>
          <p:cNvSpPr>
            <a:spLocks noGrp="1"/>
          </p:cNvSpPr>
          <p:nvPr>
            <p:ph type="body" sz="quarter" idx="38" hasCustomPrompt="1"/>
          </p:nvPr>
        </p:nvSpPr>
        <p:spPr>
          <a:xfrm>
            <a:off x="2003543" y="3788048"/>
            <a:ext cx="3908308" cy="249222"/>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799" b="1" cap="none" baseline="0">
                <a:solidFill>
                  <a:schemeClr val="tx2"/>
                </a:solidFill>
              </a:defRPr>
            </a:lvl1pPr>
            <a:lvl2pPr marL="0" indent="0">
              <a:lnSpc>
                <a:spcPct val="90000"/>
              </a:lnSpc>
              <a:spcBef>
                <a:spcPts val="0"/>
              </a:spcBef>
              <a:buFont typeface="Arial" panose="020B0604020202020204" pitchFamily="34" charset="0"/>
              <a:buNone/>
              <a:tabLst/>
              <a:defRPr sz="1400" b="0" cap="none">
                <a:solidFill>
                  <a:schemeClr val="accent1"/>
                </a:solidFill>
              </a:defRPr>
            </a:lvl2pPr>
            <a:lvl3pPr marL="0" indent="0">
              <a:buNone/>
              <a:tabLst/>
              <a:defRPr sz="1999" b="1" cap="all"/>
            </a:lvl3pPr>
            <a:lvl4pPr marL="0" indent="0">
              <a:buNone/>
              <a:tabLst/>
              <a:defRPr sz="1999" b="1" cap="all"/>
            </a:lvl4pPr>
            <a:lvl5pPr marL="0" indent="0">
              <a:buNone/>
              <a:tabLst/>
              <a:defRPr sz="1999" b="1" cap="all"/>
            </a:lvl5pPr>
          </a:lstStyle>
          <a:p>
            <a:r>
              <a:rPr lang="en-GB" noProof="0" dirty="0"/>
              <a:t>Part title</a:t>
            </a:r>
          </a:p>
        </p:txBody>
      </p:sp>
      <p:sp>
        <p:nvSpPr>
          <p:cNvPr id="14" name="Espace réservé du texte 12">
            <a:extLst>
              <a:ext uri="{FF2B5EF4-FFF2-40B4-BE49-F238E27FC236}">
                <a16:creationId xmlns:a16="http://schemas.microsoft.com/office/drawing/2014/main" id="{90896ABD-2DB8-45E3-9D11-DFC204093E25}"/>
              </a:ext>
            </a:extLst>
          </p:cNvPr>
          <p:cNvSpPr>
            <a:spLocks noGrp="1"/>
          </p:cNvSpPr>
          <p:nvPr>
            <p:ph type="body" sz="quarter" idx="39" hasCustomPrompt="1"/>
          </p:nvPr>
        </p:nvSpPr>
        <p:spPr>
          <a:xfrm>
            <a:off x="2003543" y="3052265"/>
            <a:ext cx="641685" cy="410243"/>
          </a:xfrm>
          <a:prstGeom prst="rect">
            <a:avLst/>
          </a:prstGeom>
        </p:spPr>
        <p:txBody>
          <a:bodyPr lIns="0" tIns="0" rIns="0" bIns="0" anchor="b" anchorCtr="0">
            <a:spAutoFit/>
          </a:bodyPr>
          <a:lstStyle>
            <a:lvl1pPr marL="0" indent="0" algn="l">
              <a:lnSpc>
                <a:spcPct val="100000"/>
              </a:lnSpc>
              <a:spcBef>
                <a:spcPts val="0"/>
              </a:spcBef>
              <a:buNone/>
              <a:defRPr sz="2666" b="0">
                <a:solidFill>
                  <a:schemeClr val="accent1"/>
                </a:solidFill>
                <a:latin typeface="+mj-lt"/>
              </a:defRPr>
            </a:lvl1pPr>
          </a:lstStyle>
          <a:p>
            <a:r>
              <a:rPr lang="en-GB" noProof="0" dirty="0"/>
              <a:t>02</a:t>
            </a:r>
          </a:p>
        </p:txBody>
      </p:sp>
      <p:sp>
        <p:nvSpPr>
          <p:cNvPr id="15" name="Espace réservé du texte 12">
            <a:extLst>
              <a:ext uri="{FF2B5EF4-FFF2-40B4-BE49-F238E27FC236}">
                <a16:creationId xmlns:a16="http://schemas.microsoft.com/office/drawing/2014/main" id="{2A997D23-2302-4814-A181-1BB59782BF28}"/>
              </a:ext>
            </a:extLst>
          </p:cNvPr>
          <p:cNvSpPr>
            <a:spLocks noGrp="1"/>
          </p:cNvSpPr>
          <p:nvPr>
            <p:ph type="body" sz="quarter" idx="43" hasCustomPrompt="1"/>
          </p:nvPr>
        </p:nvSpPr>
        <p:spPr>
          <a:xfrm>
            <a:off x="2153919" y="5054074"/>
            <a:ext cx="440508" cy="263496"/>
          </a:xfrm>
          <a:prstGeom prst="rect">
            <a:avLst/>
          </a:prstGeom>
        </p:spPr>
        <p:txBody>
          <a:bodyPr wrap="square" lIns="0" tIns="0" rIns="0" bIns="0" anchor="t" anchorCtr="0">
            <a:spAutoFit/>
          </a:bodyPr>
          <a:lstStyle>
            <a:lvl1pPr marL="0" indent="0" algn="l" defTabSz="1219693" rtl="0" eaLnBrk="1" latinLnBrk="0" hangingPunct="1">
              <a:lnSpc>
                <a:spcPct val="70000"/>
              </a:lnSpc>
              <a:spcBef>
                <a:spcPts val="0"/>
              </a:spcBef>
              <a:buClr>
                <a:schemeClr val="accent1"/>
              </a:buClr>
              <a:buFont typeface="Wingdings" pitchFamily="2" charset="2"/>
              <a:buNone/>
              <a:defRPr lang="en-GB" sz="2399"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16" name="Espace réservé du texte 18">
            <a:extLst>
              <a:ext uri="{FF2B5EF4-FFF2-40B4-BE49-F238E27FC236}">
                <a16:creationId xmlns:a16="http://schemas.microsoft.com/office/drawing/2014/main" id="{31915861-BEA1-4BE2-9820-FD61F69BEE5E}"/>
              </a:ext>
            </a:extLst>
          </p:cNvPr>
          <p:cNvSpPr>
            <a:spLocks noGrp="1"/>
          </p:cNvSpPr>
          <p:nvPr>
            <p:ph type="body" sz="quarter" idx="44" hasCustomPrompt="1"/>
          </p:nvPr>
        </p:nvSpPr>
        <p:spPr>
          <a:xfrm>
            <a:off x="2003543" y="5362362"/>
            <a:ext cx="3908308" cy="249222"/>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799" b="1" cap="none" baseline="0">
                <a:solidFill>
                  <a:schemeClr val="tx2"/>
                </a:solidFill>
              </a:defRPr>
            </a:lvl1pPr>
            <a:lvl2pPr marL="0" indent="0">
              <a:lnSpc>
                <a:spcPct val="90000"/>
              </a:lnSpc>
              <a:spcBef>
                <a:spcPts val="0"/>
              </a:spcBef>
              <a:buFont typeface="Arial" panose="020B0604020202020204" pitchFamily="34" charset="0"/>
              <a:buNone/>
              <a:tabLst/>
              <a:defRPr sz="1400" b="0" cap="none">
                <a:solidFill>
                  <a:schemeClr val="accent1"/>
                </a:solidFill>
              </a:defRPr>
            </a:lvl2pPr>
            <a:lvl3pPr marL="0" indent="0">
              <a:buNone/>
              <a:tabLst/>
              <a:defRPr sz="1999" b="1" cap="all"/>
            </a:lvl3pPr>
            <a:lvl4pPr marL="0" indent="0">
              <a:buNone/>
              <a:tabLst/>
              <a:defRPr sz="1999" b="1" cap="all"/>
            </a:lvl4pPr>
            <a:lvl5pPr marL="0" indent="0">
              <a:buNone/>
              <a:tabLst/>
              <a:defRPr sz="1999" b="1" cap="all"/>
            </a:lvl5pPr>
          </a:lstStyle>
          <a:p>
            <a:r>
              <a:rPr lang="en-GB" noProof="0" dirty="0"/>
              <a:t>Part title</a:t>
            </a:r>
          </a:p>
        </p:txBody>
      </p:sp>
      <p:sp>
        <p:nvSpPr>
          <p:cNvPr id="17" name="Espace réservé du texte 12">
            <a:extLst>
              <a:ext uri="{FF2B5EF4-FFF2-40B4-BE49-F238E27FC236}">
                <a16:creationId xmlns:a16="http://schemas.microsoft.com/office/drawing/2014/main" id="{6D4CAEA7-9180-42FB-8D51-9E432AEC85D4}"/>
              </a:ext>
            </a:extLst>
          </p:cNvPr>
          <p:cNvSpPr>
            <a:spLocks noGrp="1"/>
          </p:cNvSpPr>
          <p:nvPr>
            <p:ph type="body" sz="quarter" idx="45" hasCustomPrompt="1"/>
          </p:nvPr>
        </p:nvSpPr>
        <p:spPr>
          <a:xfrm>
            <a:off x="2003543" y="4626579"/>
            <a:ext cx="641685" cy="410243"/>
          </a:xfrm>
          <a:prstGeom prst="rect">
            <a:avLst/>
          </a:prstGeom>
        </p:spPr>
        <p:txBody>
          <a:bodyPr lIns="0" tIns="0" rIns="0" bIns="0" anchor="b" anchorCtr="0">
            <a:spAutoFit/>
          </a:bodyPr>
          <a:lstStyle>
            <a:lvl1pPr marL="0" indent="0" algn="l">
              <a:lnSpc>
                <a:spcPct val="100000"/>
              </a:lnSpc>
              <a:spcBef>
                <a:spcPts val="0"/>
              </a:spcBef>
              <a:buNone/>
              <a:defRPr sz="2666" b="0">
                <a:solidFill>
                  <a:schemeClr val="accent1"/>
                </a:solidFill>
                <a:latin typeface="+mj-lt"/>
              </a:defRPr>
            </a:lvl1pPr>
          </a:lstStyle>
          <a:p>
            <a:r>
              <a:rPr lang="en-GB" noProof="0" dirty="0"/>
              <a:t>03</a:t>
            </a:r>
          </a:p>
        </p:txBody>
      </p:sp>
      <p:sp>
        <p:nvSpPr>
          <p:cNvPr id="18" name="Espace réservé du texte 12">
            <a:extLst>
              <a:ext uri="{FF2B5EF4-FFF2-40B4-BE49-F238E27FC236}">
                <a16:creationId xmlns:a16="http://schemas.microsoft.com/office/drawing/2014/main" id="{2F7A1BBB-6777-4A51-9BE8-A09C47FEE280}"/>
              </a:ext>
            </a:extLst>
          </p:cNvPr>
          <p:cNvSpPr>
            <a:spLocks noGrp="1"/>
          </p:cNvSpPr>
          <p:nvPr>
            <p:ph type="body" sz="quarter" idx="46" hasCustomPrompt="1"/>
          </p:nvPr>
        </p:nvSpPr>
        <p:spPr>
          <a:xfrm>
            <a:off x="7630159" y="1913910"/>
            <a:ext cx="440508" cy="263496"/>
          </a:xfrm>
          <a:prstGeom prst="rect">
            <a:avLst/>
          </a:prstGeom>
        </p:spPr>
        <p:txBody>
          <a:bodyPr wrap="square" lIns="0" tIns="0" rIns="0" bIns="0" anchor="t" anchorCtr="0">
            <a:spAutoFit/>
          </a:bodyPr>
          <a:lstStyle>
            <a:lvl1pPr marL="0" indent="0" algn="l" defTabSz="1219693" rtl="0" eaLnBrk="1" latinLnBrk="0" hangingPunct="1">
              <a:lnSpc>
                <a:spcPct val="70000"/>
              </a:lnSpc>
              <a:spcBef>
                <a:spcPts val="0"/>
              </a:spcBef>
              <a:buClr>
                <a:schemeClr val="accent1"/>
              </a:buClr>
              <a:buFont typeface="Wingdings" pitchFamily="2" charset="2"/>
              <a:buNone/>
              <a:defRPr lang="en-GB" sz="2399"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19" name="Espace réservé du texte 18">
            <a:extLst>
              <a:ext uri="{FF2B5EF4-FFF2-40B4-BE49-F238E27FC236}">
                <a16:creationId xmlns:a16="http://schemas.microsoft.com/office/drawing/2014/main" id="{A6FE8267-9C90-4C1D-AB2F-3D28E1DF52E7}"/>
              </a:ext>
            </a:extLst>
          </p:cNvPr>
          <p:cNvSpPr>
            <a:spLocks noGrp="1"/>
          </p:cNvSpPr>
          <p:nvPr>
            <p:ph type="body" sz="quarter" idx="47" hasCustomPrompt="1"/>
          </p:nvPr>
        </p:nvSpPr>
        <p:spPr>
          <a:xfrm>
            <a:off x="7479783" y="2222198"/>
            <a:ext cx="3908308" cy="249222"/>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799" b="1" cap="none" baseline="0">
                <a:solidFill>
                  <a:schemeClr val="tx2"/>
                </a:solidFill>
              </a:defRPr>
            </a:lvl1pPr>
            <a:lvl2pPr marL="0" indent="0">
              <a:lnSpc>
                <a:spcPct val="90000"/>
              </a:lnSpc>
              <a:spcBef>
                <a:spcPts val="0"/>
              </a:spcBef>
              <a:buFont typeface="Arial" panose="020B0604020202020204" pitchFamily="34" charset="0"/>
              <a:buNone/>
              <a:tabLst/>
              <a:defRPr sz="1400" b="0" cap="none">
                <a:solidFill>
                  <a:schemeClr val="accent1"/>
                </a:solidFill>
              </a:defRPr>
            </a:lvl2pPr>
            <a:lvl3pPr marL="0" indent="0">
              <a:buNone/>
              <a:tabLst/>
              <a:defRPr sz="1999" b="1" cap="all"/>
            </a:lvl3pPr>
            <a:lvl4pPr marL="0" indent="0">
              <a:buNone/>
              <a:tabLst/>
              <a:defRPr sz="1999" b="1" cap="all"/>
            </a:lvl4pPr>
            <a:lvl5pPr marL="0" indent="0">
              <a:buNone/>
              <a:tabLst/>
              <a:defRPr sz="1999" b="1" cap="all"/>
            </a:lvl5pPr>
          </a:lstStyle>
          <a:p>
            <a:r>
              <a:rPr lang="en-GB" noProof="0" dirty="0"/>
              <a:t>Part title</a:t>
            </a:r>
          </a:p>
        </p:txBody>
      </p:sp>
      <p:sp>
        <p:nvSpPr>
          <p:cNvPr id="20" name="Espace réservé du texte 12">
            <a:extLst>
              <a:ext uri="{FF2B5EF4-FFF2-40B4-BE49-F238E27FC236}">
                <a16:creationId xmlns:a16="http://schemas.microsoft.com/office/drawing/2014/main" id="{E2D8F071-1674-4659-8AE2-EA5C61295D2A}"/>
              </a:ext>
            </a:extLst>
          </p:cNvPr>
          <p:cNvSpPr>
            <a:spLocks noGrp="1"/>
          </p:cNvSpPr>
          <p:nvPr>
            <p:ph type="body" sz="quarter" idx="48" hasCustomPrompt="1"/>
          </p:nvPr>
        </p:nvSpPr>
        <p:spPr>
          <a:xfrm>
            <a:off x="7479783" y="1486415"/>
            <a:ext cx="641685" cy="410243"/>
          </a:xfrm>
          <a:prstGeom prst="rect">
            <a:avLst/>
          </a:prstGeom>
        </p:spPr>
        <p:txBody>
          <a:bodyPr lIns="0" tIns="0" rIns="0" bIns="0" anchor="b" anchorCtr="0">
            <a:spAutoFit/>
          </a:bodyPr>
          <a:lstStyle>
            <a:lvl1pPr marL="0" indent="0" algn="l">
              <a:lnSpc>
                <a:spcPct val="100000"/>
              </a:lnSpc>
              <a:spcBef>
                <a:spcPts val="0"/>
              </a:spcBef>
              <a:buNone/>
              <a:defRPr sz="2666" b="0">
                <a:solidFill>
                  <a:schemeClr val="accent1"/>
                </a:solidFill>
                <a:latin typeface="+mj-lt"/>
              </a:defRPr>
            </a:lvl1pPr>
          </a:lstStyle>
          <a:p>
            <a:r>
              <a:rPr lang="en-GB" noProof="0" dirty="0"/>
              <a:t>04</a:t>
            </a:r>
          </a:p>
        </p:txBody>
      </p:sp>
      <p:sp>
        <p:nvSpPr>
          <p:cNvPr id="21" name="Espace réservé du texte 12">
            <a:extLst>
              <a:ext uri="{FF2B5EF4-FFF2-40B4-BE49-F238E27FC236}">
                <a16:creationId xmlns:a16="http://schemas.microsoft.com/office/drawing/2014/main" id="{CD515270-43AC-4900-A0A6-28051461CCE4}"/>
              </a:ext>
            </a:extLst>
          </p:cNvPr>
          <p:cNvSpPr>
            <a:spLocks noGrp="1"/>
          </p:cNvSpPr>
          <p:nvPr>
            <p:ph type="body" sz="quarter" idx="49" hasCustomPrompt="1"/>
          </p:nvPr>
        </p:nvSpPr>
        <p:spPr>
          <a:xfrm>
            <a:off x="7630159" y="3479760"/>
            <a:ext cx="440508" cy="263496"/>
          </a:xfrm>
          <a:prstGeom prst="rect">
            <a:avLst/>
          </a:prstGeom>
        </p:spPr>
        <p:txBody>
          <a:bodyPr wrap="square" lIns="0" tIns="0" rIns="0" bIns="0" anchor="t" anchorCtr="0">
            <a:spAutoFit/>
          </a:bodyPr>
          <a:lstStyle>
            <a:lvl1pPr marL="0" indent="0" algn="l" defTabSz="1219693" rtl="0" eaLnBrk="1" latinLnBrk="0" hangingPunct="1">
              <a:lnSpc>
                <a:spcPct val="70000"/>
              </a:lnSpc>
              <a:spcBef>
                <a:spcPts val="0"/>
              </a:spcBef>
              <a:buClr>
                <a:schemeClr val="accent1"/>
              </a:buClr>
              <a:buFont typeface="Wingdings" pitchFamily="2" charset="2"/>
              <a:buNone/>
              <a:defRPr lang="en-GB" sz="2399"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22" name="Espace réservé du texte 18">
            <a:extLst>
              <a:ext uri="{FF2B5EF4-FFF2-40B4-BE49-F238E27FC236}">
                <a16:creationId xmlns:a16="http://schemas.microsoft.com/office/drawing/2014/main" id="{AD482873-8F59-44F9-AA47-AE7E0A0790E7}"/>
              </a:ext>
            </a:extLst>
          </p:cNvPr>
          <p:cNvSpPr>
            <a:spLocks noGrp="1"/>
          </p:cNvSpPr>
          <p:nvPr>
            <p:ph type="body" sz="quarter" idx="50" hasCustomPrompt="1"/>
          </p:nvPr>
        </p:nvSpPr>
        <p:spPr>
          <a:xfrm>
            <a:off x="7479783" y="3788048"/>
            <a:ext cx="3908308" cy="249222"/>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799" b="1" cap="none" baseline="0">
                <a:solidFill>
                  <a:schemeClr val="tx2"/>
                </a:solidFill>
              </a:defRPr>
            </a:lvl1pPr>
            <a:lvl2pPr marL="0" indent="0">
              <a:lnSpc>
                <a:spcPct val="90000"/>
              </a:lnSpc>
              <a:spcBef>
                <a:spcPts val="0"/>
              </a:spcBef>
              <a:buFont typeface="Arial" panose="020B0604020202020204" pitchFamily="34" charset="0"/>
              <a:buNone/>
              <a:tabLst/>
              <a:defRPr sz="1400" b="0" cap="none">
                <a:solidFill>
                  <a:schemeClr val="accent1"/>
                </a:solidFill>
              </a:defRPr>
            </a:lvl2pPr>
            <a:lvl3pPr marL="0" indent="0">
              <a:buNone/>
              <a:tabLst/>
              <a:defRPr sz="1999" b="1" cap="all"/>
            </a:lvl3pPr>
            <a:lvl4pPr marL="0" indent="0">
              <a:buNone/>
              <a:tabLst/>
              <a:defRPr sz="1999" b="1" cap="all"/>
            </a:lvl4pPr>
            <a:lvl5pPr marL="0" indent="0">
              <a:buNone/>
              <a:tabLst/>
              <a:defRPr sz="1999" b="1" cap="all"/>
            </a:lvl5pPr>
          </a:lstStyle>
          <a:p>
            <a:r>
              <a:rPr lang="en-GB" noProof="0" dirty="0"/>
              <a:t>Part title</a:t>
            </a:r>
          </a:p>
        </p:txBody>
      </p:sp>
      <p:sp>
        <p:nvSpPr>
          <p:cNvPr id="23" name="Espace réservé du texte 12">
            <a:extLst>
              <a:ext uri="{FF2B5EF4-FFF2-40B4-BE49-F238E27FC236}">
                <a16:creationId xmlns:a16="http://schemas.microsoft.com/office/drawing/2014/main" id="{A7A143B4-4E3D-4D1B-9C7D-F703929996FD}"/>
              </a:ext>
            </a:extLst>
          </p:cNvPr>
          <p:cNvSpPr>
            <a:spLocks noGrp="1"/>
          </p:cNvSpPr>
          <p:nvPr>
            <p:ph type="body" sz="quarter" idx="51" hasCustomPrompt="1"/>
          </p:nvPr>
        </p:nvSpPr>
        <p:spPr>
          <a:xfrm>
            <a:off x="7479783" y="3052265"/>
            <a:ext cx="641685" cy="410243"/>
          </a:xfrm>
          <a:prstGeom prst="rect">
            <a:avLst/>
          </a:prstGeom>
        </p:spPr>
        <p:txBody>
          <a:bodyPr lIns="0" tIns="0" rIns="0" bIns="0" anchor="b" anchorCtr="0">
            <a:spAutoFit/>
          </a:bodyPr>
          <a:lstStyle>
            <a:lvl1pPr marL="0" indent="0" algn="l">
              <a:lnSpc>
                <a:spcPct val="100000"/>
              </a:lnSpc>
              <a:spcBef>
                <a:spcPts val="0"/>
              </a:spcBef>
              <a:buNone/>
              <a:defRPr sz="2666" b="0">
                <a:solidFill>
                  <a:schemeClr val="accent1"/>
                </a:solidFill>
                <a:latin typeface="+mj-lt"/>
              </a:defRPr>
            </a:lvl1pPr>
          </a:lstStyle>
          <a:p>
            <a:r>
              <a:rPr lang="en-GB" noProof="0" dirty="0"/>
              <a:t>05</a:t>
            </a:r>
          </a:p>
        </p:txBody>
      </p:sp>
      <p:sp>
        <p:nvSpPr>
          <p:cNvPr id="24" name="Espace réservé du texte 12">
            <a:extLst>
              <a:ext uri="{FF2B5EF4-FFF2-40B4-BE49-F238E27FC236}">
                <a16:creationId xmlns:a16="http://schemas.microsoft.com/office/drawing/2014/main" id="{482FD671-50B7-4243-BDE4-41F913FEFBAC}"/>
              </a:ext>
            </a:extLst>
          </p:cNvPr>
          <p:cNvSpPr>
            <a:spLocks noGrp="1"/>
          </p:cNvSpPr>
          <p:nvPr>
            <p:ph type="body" sz="quarter" idx="52" hasCustomPrompt="1"/>
          </p:nvPr>
        </p:nvSpPr>
        <p:spPr>
          <a:xfrm>
            <a:off x="7630159" y="5054074"/>
            <a:ext cx="440508" cy="263496"/>
          </a:xfrm>
          <a:prstGeom prst="rect">
            <a:avLst/>
          </a:prstGeom>
        </p:spPr>
        <p:txBody>
          <a:bodyPr wrap="square" lIns="0" tIns="0" rIns="0" bIns="0" anchor="t" anchorCtr="0">
            <a:spAutoFit/>
          </a:bodyPr>
          <a:lstStyle>
            <a:lvl1pPr marL="0" indent="0" algn="l" defTabSz="1219693" rtl="0" eaLnBrk="1" latinLnBrk="0" hangingPunct="1">
              <a:lnSpc>
                <a:spcPct val="70000"/>
              </a:lnSpc>
              <a:spcBef>
                <a:spcPts val="0"/>
              </a:spcBef>
              <a:buClr>
                <a:schemeClr val="accent1"/>
              </a:buClr>
              <a:buFont typeface="Wingdings" pitchFamily="2" charset="2"/>
              <a:buNone/>
              <a:defRPr lang="en-GB" sz="2399"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25" name="Espace réservé du texte 18">
            <a:extLst>
              <a:ext uri="{FF2B5EF4-FFF2-40B4-BE49-F238E27FC236}">
                <a16:creationId xmlns:a16="http://schemas.microsoft.com/office/drawing/2014/main" id="{12B75139-0488-42FE-B16B-FF5E9C38C1AF}"/>
              </a:ext>
            </a:extLst>
          </p:cNvPr>
          <p:cNvSpPr>
            <a:spLocks noGrp="1"/>
          </p:cNvSpPr>
          <p:nvPr>
            <p:ph type="body" sz="quarter" idx="53" hasCustomPrompt="1"/>
          </p:nvPr>
        </p:nvSpPr>
        <p:spPr>
          <a:xfrm>
            <a:off x="7479783" y="5362362"/>
            <a:ext cx="3908308" cy="249222"/>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799" b="1" cap="none" baseline="0">
                <a:solidFill>
                  <a:schemeClr val="tx2"/>
                </a:solidFill>
              </a:defRPr>
            </a:lvl1pPr>
            <a:lvl2pPr marL="0" indent="0">
              <a:lnSpc>
                <a:spcPct val="90000"/>
              </a:lnSpc>
              <a:spcBef>
                <a:spcPts val="0"/>
              </a:spcBef>
              <a:buFont typeface="Arial" panose="020B0604020202020204" pitchFamily="34" charset="0"/>
              <a:buNone/>
              <a:tabLst/>
              <a:defRPr sz="1400" b="0" cap="none">
                <a:solidFill>
                  <a:schemeClr val="accent1"/>
                </a:solidFill>
              </a:defRPr>
            </a:lvl2pPr>
            <a:lvl3pPr marL="0" indent="0">
              <a:buNone/>
              <a:tabLst/>
              <a:defRPr sz="1999" b="1" cap="all"/>
            </a:lvl3pPr>
            <a:lvl4pPr marL="0" indent="0">
              <a:buNone/>
              <a:tabLst/>
              <a:defRPr sz="1999" b="1" cap="all"/>
            </a:lvl4pPr>
            <a:lvl5pPr marL="0" indent="0">
              <a:buNone/>
              <a:tabLst/>
              <a:defRPr sz="1999" b="1" cap="all"/>
            </a:lvl5pPr>
          </a:lstStyle>
          <a:p>
            <a:r>
              <a:rPr lang="en-GB" noProof="0" dirty="0"/>
              <a:t>Part title</a:t>
            </a:r>
          </a:p>
        </p:txBody>
      </p:sp>
      <p:sp>
        <p:nvSpPr>
          <p:cNvPr id="26" name="Espace réservé du texte 12">
            <a:extLst>
              <a:ext uri="{FF2B5EF4-FFF2-40B4-BE49-F238E27FC236}">
                <a16:creationId xmlns:a16="http://schemas.microsoft.com/office/drawing/2014/main" id="{F732F2DD-7975-4E7B-872E-ACE4E87EDB1A}"/>
              </a:ext>
            </a:extLst>
          </p:cNvPr>
          <p:cNvSpPr>
            <a:spLocks noGrp="1"/>
          </p:cNvSpPr>
          <p:nvPr>
            <p:ph type="body" sz="quarter" idx="54" hasCustomPrompt="1"/>
          </p:nvPr>
        </p:nvSpPr>
        <p:spPr>
          <a:xfrm>
            <a:off x="7479783" y="4626579"/>
            <a:ext cx="641685" cy="410243"/>
          </a:xfrm>
          <a:prstGeom prst="rect">
            <a:avLst/>
          </a:prstGeom>
        </p:spPr>
        <p:txBody>
          <a:bodyPr lIns="0" tIns="0" rIns="0" bIns="0" anchor="b" anchorCtr="0">
            <a:spAutoFit/>
          </a:bodyPr>
          <a:lstStyle>
            <a:lvl1pPr marL="0" indent="0" algn="l">
              <a:lnSpc>
                <a:spcPct val="100000"/>
              </a:lnSpc>
              <a:spcBef>
                <a:spcPts val="0"/>
              </a:spcBef>
              <a:buNone/>
              <a:defRPr sz="2666" b="0">
                <a:solidFill>
                  <a:schemeClr val="accent1"/>
                </a:solidFill>
                <a:latin typeface="+mj-lt"/>
              </a:defRPr>
            </a:lvl1pPr>
          </a:lstStyle>
          <a:p>
            <a:r>
              <a:rPr lang="en-GB" noProof="0" dirty="0"/>
              <a:t>06</a:t>
            </a:r>
          </a:p>
        </p:txBody>
      </p:sp>
      <p:sp>
        <p:nvSpPr>
          <p:cNvPr id="27" name="Espace réservé du pied de page 4">
            <a:extLst>
              <a:ext uri="{FF2B5EF4-FFF2-40B4-BE49-F238E27FC236}">
                <a16:creationId xmlns:a16="http://schemas.microsoft.com/office/drawing/2014/main" id="{9451413B-5451-2984-8B2D-A6F9405B1306}"/>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6">
                <a:solidFill>
                  <a:schemeClr val="bg2">
                    <a:lumMod val="60000"/>
                    <a:lumOff val="40000"/>
                  </a:schemeClr>
                </a:solidFill>
              </a:defRPr>
            </a:lvl1pPr>
          </a:lstStyle>
          <a:p>
            <a:r>
              <a:rPr lang="fr-FR" dirty="0" err="1"/>
              <a:t>Department</a:t>
            </a:r>
            <a:r>
              <a:rPr lang="fr-FR" dirty="0"/>
              <a:t> / </a:t>
            </a:r>
            <a:r>
              <a:rPr lang="fr-FR" dirty="0" err="1"/>
              <a:t>Company</a:t>
            </a:r>
            <a:r>
              <a:rPr lang="fr-FR" dirty="0"/>
              <a:t> / Date (menu "Insert / Header and </a:t>
            </a:r>
            <a:r>
              <a:rPr lang="fr-FR" dirty="0" err="1"/>
              <a:t>footer</a:t>
            </a:r>
            <a:r>
              <a:rPr lang="fr-FR" dirty="0"/>
              <a:t>" – “Insertion / En-tête et pied de page”)</a:t>
            </a:r>
          </a:p>
        </p:txBody>
      </p:sp>
      <p:sp>
        <p:nvSpPr>
          <p:cNvPr id="3" name="Titre 2">
            <a:extLst>
              <a:ext uri="{FF2B5EF4-FFF2-40B4-BE49-F238E27FC236}">
                <a16:creationId xmlns:a16="http://schemas.microsoft.com/office/drawing/2014/main" id="{F5B1DC2F-D657-9282-433F-17C23CDD4BCE}"/>
              </a:ext>
            </a:extLst>
          </p:cNvPr>
          <p:cNvSpPr>
            <a:spLocks noGrp="1"/>
          </p:cNvSpPr>
          <p:nvPr>
            <p:ph type="title" hasCustomPrompt="1"/>
          </p:nvPr>
        </p:nvSpPr>
        <p:spPr/>
        <p:txBody>
          <a:bodyPr/>
          <a:lstStyle/>
          <a:p>
            <a:r>
              <a:rPr lang="en-US" dirty="0"/>
              <a:t>Click here to add a title </a:t>
            </a:r>
            <a:endParaRPr lang="fr-FR" dirty="0"/>
          </a:p>
        </p:txBody>
      </p:sp>
    </p:spTree>
    <p:extLst>
      <p:ext uri="{BB962C8B-B14F-4D97-AF65-F5344CB8AC3E}">
        <p14:creationId xmlns:p14="http://schemas.microsoft.com/office/powerpoint/2010/main" val="2383815654"/>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B5E11D-EF93-41A8-A600-0E2A21B23E4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D62B4ADC-2F3D-9A7B-F4CB-9D3FBC2D1510}"/>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6">
                <a:solidFill>
                  <a:schemeClr val="bg2">
                    <a:lumMod val="60000"/>
                    <a:lumOff val="40000"/>
                  </a:schemeClr>
                </a:solidFill>
              </a:defRPr>
            </a:lvl1pPr>
          </a:lstStyle>
          <a:p>
            <a:r>
              <a:rPr lang="fr-FR" dirty="0" err="1"/>
              <a:t>Department</a:t>
            </a:r>
            <a:r>
              <a:rPr lang="fr-FR" dirty="0"/>
              <a:t> / </a:t>
            </a:r>
            <a:r>
              <a:rPr lang="fr-FR" dirty="0" err="1"/>
              <a:t>Company</a:t>
            </a:r>
            <a:r>
              <a:rPr lang="fr-FR" dirty="0"/>
              <a:t> / Date (menu "Insert / Header and </a:t>
            </a:r>
            <a:r>
              <a:rPr lang="fr-FR" dirty="0" err="1"/>
              <a:t>footer</a:t>
            </a:r>
            <a:r>
              <a:rPr lang="fr-FR" dirty="0"/>
              <a:t>" – “Insertion / En-tête et pied de page”)</a:t>
            </a:r>
          </a:p>
        </p:txBody>
      </p:sp>
      <p:sp>
        <p:nvSpPr>
          <p:cNvPr id="6" name="Espace réservé du contenu 3">
            <a:extLst>
              <a:ext uri="{FF2B5EF4-FFF2-40B4-BE49-F238E27FC236}">
                <a16:creationId xmlns:a16="http://schemas.microsoft.com/office/drawing/2014/main" id="{14E6BA19-6303-EEAE-18EC-0686F94CEE20}"/>
              </a:ext>
            </a:extLst>
          </p:cNvPr>
          <p:cNvSpPr>
            <a:spLocks noGrp="1"/>
          </p:cNvSpPr>
          <p:nvPr>
            <p:ph sz="quarter" idx="11"/>
          </p:nvPr>
        </p:nvSpPr>
        <p:spPr>
          <a:xfrm>
            <a:off x="383118" y="1356367"/>
            <a:ext cx="11425767" cy="4807582"/>
          </a:xfrm>
          <a:prstGeom prst="rect">
            <a:avLst/>
          </a:prstGeom>
        </p:spPr>
        <p:txBody>
          <a:bodyPr/>
          <a:lstStyle>
            <a:lvl1pPr marL="0" indent="0">
              <a:buNone/>
              <a:defRPr>
                <a:solidFill>
                  <a:schemeClr val="bg1"/>
                </a:solidFill>
              </a:defRPr>
            </a:lvl1pPr>
          </a:lstStyle>
          <a:p>
            <a:pPr lvl="0"/>
            <a:endParaRPr lang="fr-FR" dirty="0"/>
          </a:p>
        </p:txBody>
      </p:sp>
    </p:spTree>
    <p:extLst>
      <p:ext uri="{BB962C8B-B14F-4D97-AF65-F5344CB8AC3E}">
        <p14:creationId xmlns:p14="http://schemas.microsoft.com/office/powerpoint/2010/main" val="3239120738"/>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TEXT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383118" y="1356365"/>
            <a:ext cx="11425765" cy="4807582"/>
          </a:xfrm>
          <a:prstGeom prst="rect">
            <a:avLst/>
          </a:prstGeom>
        </p:spPr>
        <p:txBody>
          <a:bodyPr/>
          <a:lstStyle>
            <a:lvl1pPr>
              <a:lnSpc>
                <a:spcPct val="90000"/>
              </a:lnSpc>
              <a:spcBef>
                <a:spcPts val="1066"/>
              </a:spcBef>
              <a:defRPr sz="2133" b="1">
                <a:solidFill>
                  <a:schemeClr val="accent1"/>
                </a:solidFill>
              </a:defRPr>
            </a:lvl1pPr>
            <a:lvl2pPr marL="474161" indent="-228526">
              <a:lnSpc>
                <a:spcPct val="90000"/>
              </a:lnSpc>
              <a:spcBef>
                <a:spcPts val="533"/>
              </a:spcBef>
              <a:buClr>
                <a:schemeClr val="accent1"/>
              </a:buClr>
              <a:buFont typeface="Wingdings" panose="05000000000000000000" pitchFamily="2" charset="2"/>
              <a:buChar char="§"/>
              <a:tabLst/>
              <a:defRPr sz="1866">
                <a:solidFill>
                  <a:schemeClr val="tx2"/>
                </a:solidFill>
              </a:defRPr>
            </a:lvl2pPr>
            <a:lvl3pPr marL="710969" indent="-228526">
              <a:lnSpc>
                <a:spcPct val="90000"/>
              </a:lnSpc>
              <a:spcBef>
                <a:spcPts val="533"/>
              </a:spcBef>
              <a:buClr>
                <a:schemeClr val="accent1"/>
              </a:buClr>
              <a:buFont typeface="Wingdings" panose="05000000000000000000" pitchFamily="2" charset="2"/>
              <a:buChar char="§"/>
              <a:tabLst/>
              <a:defRPr sz="1599">
                <a:solidFill>
                  <a:schemeClr val="tx2"/>
                </a:solidFill>
              </a:defRPr>
            </a:lvl3pPr>
            <a:lvl4pPr marL="952190" indent="-228526">
              <a:lnSpc>
                <a:spcPct val="90000"/>
              </a:lnSpc>
              <a:spcBef>
                <a:spcPts val="800"/>
              </a:spcBef>
              <a:buClr>
                <a:schemeClr val="accent1"/>
              </a:buClr>
              <a:buFont typeface="Wingdings" panose="05000000000000000000" pitchFamily="2" charset="2"/>
              <a:buChar char="§"/>
              <a:tabLst/>
              <a:defRPr sz="1599">
                <a:solidFill>
                  <a:schemeClr val="tx2"/>
                </a:solidFill>
                <a:latin typeface="+mn-lt"/>
              </a:defRPr>
            </a:lvl4pPr>
            <a:lvl5pPr marL="1193412" indent="-228526">
              <a:lnSpc>
                <a:spcPct val="90000"/>
              </a:lnSpc>
              <a:spcBef>
                <a:spcPts val="800"/>
              </a:spcBef>
              <a:buClr>
                <a:schemeClr val="accent1"/>
              </a:buClr>
              <a:buFont typeface="Wingdings" panose="05000000000000000000" pitchFamily="2" charset="2"/>
              <a:buChar char="§"/>
              <a:tabLst/>
              <a:defRPr sz="1599">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02DE2A36-88EC-4A13-9346-E7A65DB242C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B0607D16-1B92-3382-E419-3AFAAEAAECBB}"/>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6">
                <a:solidFill>
                  <a:schemeClr val="bg2">
                    <a:lumMod val="60000"/>
                    <a:lumOff val="40000"/>
                  </a:schemeClr>
                </a:solidFill>
              </a:defRPr>
            </a:lvl1pPr>
          </a:lstStyle>
          <a:p>
            <a:r>
              <a:rPr lang="fr-FR" dirty="0" err="1"/>
              <a:t>Department</a:t>
            </a:r>
            <a:r>
              <a:rPr lang="fr-FR" dirty="0"/>
              <a:t> / </a:t>
            </a:r>
            <a:r>
              <a:rPr lang="fr-FR" dirty="0" err="1"/>
              <a:t>Company</a:t>
            </a:r>
            <a:r>
              <a:rPr lang="fr-FR" dirty="0"/>
              <a:t> / Date (menu "Insert / Header and </a:t>
            </a:r>
            <a:r>
              <a:rPr lang="fr-FR" dirty="0" err="1"/>
              <a:t>footer</a:t>
            </a:r>
            <a:r>
              <a:rPr lang="fr-FR" dirty="0"/>
              <a:t>" – “Insertion / En-tête et pied de page”)</a:t>
            </a:r>
          </a:p>
        </p:txBody>
      </p:sp>
    </p:spTree>
    <p:extLst>
      <p:ext uri="{BB962C8B-B14F-4D97-AF65-F5344CB8AC3E}">
        <p14:creationId xmlns:p14="http://schemas.microsoft.com/office/powerpoint/2010/main" val="1093913766"/>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TEXTx2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383117" y="1356365"/>
            <a:ext cx="5626273" cy="4807582"/>
          </a:xfrm>
          <a:prstGeom prst="rect">
            <a:avLst/>
          </a:prstGeom>
        </p:spPr>
        <p:txBody>
          <a:bodyPr/>
          <a:lstStyle>
            <a:lvl1pPr>
              <a:lnSpc>
                <a:spcPct val="90000"/>
              </a:lnSpc>
              <a:spcBef>
                <a:spcPts val="1066"/>
              </a:spcBef>
              <a:defRPr sz="2133" b="1">
                <a:solidFill>
                  <a:schemeClr val="accent1"/>
                </a:solidFill>
              </a:defRPr>
            </a:lvl1pPr>
            <a:lvl2pPr marL="474161" indent="-228526">
              <a:lnSpc>
                <a:spcPct val="90000"/>
              </a:lnSpc>
              <a:spcBef>
                <a:spcPts val="533"/>
              </a:spcBef>
              <a:buClr>
                <a:schemeClr val="accent1"/>
              </a:buClr>
              <a:buFont typeface="Wingdings" panose="05000000000000000000" pitchFamily="2" charset="2"/>
              <a:buChar char="§"/>
              <a:tabLst/>
              <a:defRPr sz="1866">
                <a:solidFill>
                  <a:schemeClr val="tx2"/>
                </a:solidFill>
              </a:defRPr>
            </a:lvl2pPr>
            <a:lvl3pPr marL="710969" indent="-228526">
              <a:lnSpc>
                <a:spcPct val="90000"/>
              </a:lnSpc>
              <a:spcBef>
                <a:spcPts val="533"/>
              </a:spcBef>
              <a:buClr>
                <a:schemeClr val="accent1"/>
              </a:buClr>
              <a:buFont typeface="Wingdings" panose="05000000000000000000" pitchFamily="2" charset="2"/>
              <a:buChar char="§"/>
              <a:tabLst/>
              <a:defRPr sz="1599">
                <a:solidFill>
                  <a:schemeClr val="tx2"/>
                </a:solidFill>
              </a:defRPr>
            </a:lvl3pPr>
            <a:lvl4pPr marL="952190" indent="-228526">
              <a:lnSpc>
                <a:spcPct val="90000"/>
              </a:lnSpc>
              <a:spcBef>
                <a:spcPts val="800"/>
              </a:spcBef>
              <a:buClr>
                <a:schemeClr val="accent1"/>
              </a:buClr>
              <a:buFont typeface="Wingdings" panose="05000000000000000000" pitchFamily="2" charset="2"/>
              <a:buChar char="§"/>
              <a:tabLst/>
              <a:defRPr sz="1599">
                <a:solidFill>
                  <a:schemeClr val="tx2"/>
                </a:solidFill>
                <a:latin typeface="+mn-lt"/>
              </a:defRPr>
            </a:lvl4pPr>
            <a:lvl5pPr marL="1193412" indent="-228526">
              <a:lnSpc>
                <a:spcPct val="90000"/>
              </a:lnSpc>
              <a:spcBef>
                <a:spcPts val="800"/>
              </a:spcBef>
              <a:buClr>
                <a:schemeClr val="accent1"/>
              </a:buClr>
              <a:buFont typeface="Wingdings" panose="05000000000000000000" pitchFamily="2" charset="2"/>
              <a:buChar char="§"/>
              <a:tabLst/>
              <a:defRPr sz="1599">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p:txBody>
          <a:bodyPr/>
          <a:lstStyle/>
          <a:p>
            <a:r>
              <a:rPr lang="en-US" dirty="0"/>
              <a:t>Click here to add a title </a:t>
            </a:r>
            <a:endParaRPr lang="fr-FR" dirty="0"/>
          </a:p>
        </p:txBody>
      </p:sp>
      <p:sp>
        <p:nvSpPr>
          <p:cNvPr id="9" name="Espace réservé du texte 2">
            <a:extLst>
              <a:ext uri="{FF2B5EF4-FFF2-40B4-BE49-F238E27FC236}">
                <a16:creationId xmlns:a16="http://schemas.microsoft.com/office/drawing/2014/main" id="{83B0D2BD-64EB-4133-9A53-E4F4DEB7B025}"/>
              </a:ext>
            </a:extLst>
          </p:cNvPr>
          <p:cNvSpPr>
            <a:spLocks noGrp="1"/>
          </p:cNvSpPr>
          <p:nvPr>
            <p:ph type="body" sz="quarter" idx="11" hasCustomPrompt="1"/>
          </p:nvPr>
        </p:nvSpPr>
        <p:spPr>
          <a:xfrm>
            <a:off x="6189271" y="1356365"/>
            <a:ext cx="5619612" cy="4807582"/>
          </a:xfrm>
          <a:prstGeom prst="rect">
            <a:avLst/>
          </a:prstGeom>
        </p:spPr>
        <p:txBody>
          <a:bodyPr/>
          <a:lstStyle>
            <a:lvl1pPr>
              <a:lnSpc>
                <a:spcPct val="90000"/>
              </a:lnSpc>
              <a:spcBef>
                <a:spcPts val="1066"/>
              </a:spcBef>
              <a:defRPr sz="2133" b="1">
                <a:solidFill>
                  <a:schemeClr val="accent1"/>
                </a:solidFill>
              </a:defRPr>
            </a:lvl1pPr>
            <a:lvl2pPr marL="474161" indent="-228526">
              <a:lnSpc>
                <a:spcPct val="90000"/>
              </a:lnSpc>
              <a:spcBef>
                <a:spcPts val="533"/>
              </a:spcBef>
              <a:buClr>
                <a:schemeClr val="accent1"/>
              </a:buClr>
              <a:buFont typeface="Wingdings" panose="05000000000000000000" pitchFamily="2" charset="2"/>
              <a:buChar char="§"/>
              <a:tabLst/>
              <a:defRPr sz="1866">
                <a:solidFill>
                  <a:schemeClr val="tx2"/>
                </a:solidFill>
              </a:defRPr>
            </a:lvl2pPr>
            <a:lvl3pPr marL="710969" indent="-228526">
              <a:lnSpc>
                <a:spcPct val="90000"/>
              </a:lnSpc>
              <a:spcBef>
                <a:spcPts val="533"/>
              </a:spcBef>
              <a:buClr>
                <a:schemeClr val="accent1"/>
              </a:buClr>
              <a:buFont typeface="Wingdings" panose="05000000000000000000" pitchFamily="2" charset="2"/>
              <a:buChar char="§"/>
              <a:tabLst/>
              <a:defRPr sz="1599">
                <a:solidFill>
                  <a:schemeClr val="tx2"/>
                </a:solidFill>
              </a:defRPr>
            </a:lvl3pPr>
            <a:lvl4pPr marL="952190" indent="-228526">
              <a:lnSpc>
                <a:spcPct val="90000"/>
              </a:lnSpc>
              <a:spcBef>
                <a:spcPts val="800"/>
              </a:spcBef>
              <a:buClr>
                <a:schemeClr val="accent1"/>
              </a:buClr>
              <a:buFont typeface="Wingdings" panose="05000000000000000000" pitchFamily="2" charset="2"/>
              <a:buChar char="§"/>
              <a:tabLst/>
              <a:defRPr sz="1599">
                <a:solidFill>
                  <a:schemeClr val="tx2"/>
                </a:solidFill>
                <a:latin typeface="+mn-lt"/>
              </a:defRPr>
            </a:lvl4pPr>
            <a:lvl5pPr marL="1193412" indent="-228526">
              <a:lnSpc>
                <a:spcPct val="90000"/>
              </a:lnSpc>
              <a:spcBef>
                <a:spcPts val="800"/>
              </a:spcBef>
              <a:buClr>
                <a:schemeClr val="accent1"/>
              </a:buClr>
              <a:buFont typeface="Wingdings" panose="05000000000000000000" pitchFamily="2" charset="2"/>
              <a:buChar char="§"/>
              <a:tabLst/>
              <a:defRPr sz="1599">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6">
                <a:solidFill>
                  <a:schemeClr val="bg2">
                    <a:lumMod val="60000"/>
                    <a:lumOff val="40000"/>
                  </a:schemeClr>
                </a:solidFill>
              </a:defRPr>
            </a:lvl1pPr>
          </a:lstStyle>
          <a:p>
            <a:r>
              <a:rPr lang="fr-FR" dirty="0" err="1"/>
              <a:t>Department</a:t>
            </a:r>
            <a:r>
              <a:rPr lang="fr-FR" dirty="0"/>
              <a:t> / </a:t>
            </a:r>
            <a:r>
              <a:rPr lang="fr-FR" dirty="0" err="1"/>
              <a:t>Company</a:t>
            </a:r>
            <a:r>
              <a:rPr lang="fr-FR" dirty="0"/>
              <a:t> / Date (menu "Insert / Header and </a:t>
            </a:r>
            <a:r>
              <a:rPr lang="fr-FR" dirty="0" err="1"/>
              <a:t>footer</a:t>
            </a:r>
            <a:r>
              <a:rPr lang="fr-FR" dirty="0"/>
              <a:t>" – “Insertion / En-tête et pied de page”)</a:t>
            </a:r>
          </a:p>
        </p:txBody>
      </p:sp>
    </p:spTree>
    <p:extLst>
      <p:ext uri="{BB962C8B-B14F-4D97-AF65-F5344CB8AC3E}">
        <p14:creationId xmlns:p14="http://schemas.microsoft.com/office/powerpoint/2010/main" val="3236669396"/>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TEXT_Right_Whi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2BFB6794-DF54-4F15-843C-009B57583654}"/>
              </a:ext>
            </a:extLst>
          </p:cNvPr>
          <p:cNvSpPr>
            <a:spLocks noGrp="1"/>
          </p:cNvSpPr>
          <p:nvPr>
            <p:ph type="body" sz="quarter" idx="11" hasCustomPrompt="1"/>
          </p:nvPr>
        </p:nvSpPr>
        <p:spPr>
          <a:xfrm>
            <a:off x="6189271" y="1356365"/>
            <a:ext cx="5619612" cy="4807582"/>
          </a:xfrm>
          <a:prstGeom prst="rect">
            <a:avLst/>
          </a:prstGeom>
        </p:spPr>
        <p:txBody>
          <a:bodyPr/>
          <a:lstStyle>
            <a:lvl1pPr>
              <a:lnSpc>
                <a:spcPct val="90000"/>
              </a:lnSpc>
              <a:spcBef>
                <a:spcPts val="1066"/>
              </a:spcBef>
              <a:defRPr sz="2133" b="1">
                <a:solidFill>
                  <a:schemeClr val="accent1"/>
                </a:solidFill>
              </a:defRPr>
            </a:lvl1pPr>
            <a:lvl2pPr marL="474161" indent="-228526">
              <a:lnSpc>
                <a:spcPct val="90000"/>
              </a:lnSpc>
              <a:spcBef>
                <a:spcPts val="533"/>
              </a:spcBef>
              <a:buClr>
                <a:schemeClr val="accent1"/>
              </a:buClr>
              <a:buFont typeface="Wingdings" panose="05000000000000000000" pitchFamily="2" charset="2"/>
              <a:buChar char="§"/>
              <a:tabLst/>
              <a:defRPr sz="1866">
                <a:solidFill>
                  <a:schemeClr val="tx2"/>
                </a:solidFill>
              </a:defRPr>
            </a:lvl2pPr>
            <a:lvl3pPr marL="710969" indent="-228526">
              <a:lnSpc>
                <a:spcPct val="90000"/>
              </a:lnSpc>
              <a:spcBef>
                <a:spcPts val="533"/>
              </a:spcBef>
              <a:buClr>
                <a:schemeClr val="accent1"/>
              </a:buClr>
              <a:buFont typeface="Wingdings" panose="05000000000000000000" pitchFamily="2" charset="2"/>
              <a:buChar char="§"/>
              <a:tabLst/>
              <a:defRPr sz="1599">
                <a:solidFill>
                  <a:schemeClr val="tx2"/>
                </a:solidFill>
              </a:defRPr>
            </a:lvl3pPr>
            <a:lvl4pPr marL="952190" indent="-228526">
              <a:lnSpc>
                <a:spcPct val="90000"/>
              </a:lnSpc>
              <a:spcBef>
                <a:spcPts val="800"/>
              </a:spcBef>
              <a:buClr>
                <a:schemeClr val="accent1"/>
              </a:buClr>
              <a:buFont typeface="Wingdings" panose="05000000000000000000" pitchFamily="2" charset="2"/>
              <a:buChar char="§"/>
              <a:tabLst/>
              <a:defRPr sz="1599">
                <a:solidFill>
                  <a:schemeClr val="tx2"/>
                </a:solidFill>
                <a:latin typeface="+mn-lt"/>
              </a:defRPr>
            </a:lvl4pPr>
            <a:lvl5pPr marL="1193412" indent="-228526">
              <a:lnSpc>
                <a:spcPct val="90000"/>
              </a:lnSpc>
              <a:spcBef>
                <a:spcPts val="800"/>
              </a:spcBef>
              <a:buClr>
                <a:schemeClr val="accent1"/>
              </a:buClr>
              <a:buFont typeface="Wingdings" panose="05000000000000000000" pitchFamily="2" charset="2"/>
              <a:buChar char="§"/>
              <a:tabLst/>
              <a:defRPr sz="1599">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0938C6CF-C92A-455E-BDA8-BA47D4918DE7}"/>
              </a:ext>
            </a:extLst>
          </p:cNvPr>
          <p:cNvSpPr>
            <a:spLocks noGrp="1"/>
          </p:cNvSpPr>
          <p:nvPr>
            <p:ph type="pic" sz="quarter" idx="12"/>
          </p:nvPr>
        </p:nvSpPr>
        <p:spPr>
          <a:xfrm>
            <a:off x="383119" y="1356365"/>
            <a:ext cx="5619613" cy="4807582"/>
          </a:xfrm>
          <a:prstGeom prst="rect">
            <a:avLst/>
          </a:prstGeom>
        </p:spPr>
        <p:txBody>
          <a:bodyPr/>
          <a:lstStyle>
            <a:lvl1pPr marL="0" indent="0">
              <a:buNone/>
              <a:defRPr/>
            </a:lvl1pPr>
          </a:lstStyle>
          <a:p>
            <a:endParaRPr lang="fr-FR"/>
          </a:p>
        </p:txBody>
      </p:sp>
      <p:sp>
        <p:nvSpPr>
          <p:cNvPr id="2" name="Titre 1">
            <a:extLst>
              <a:ext uri="{FF2B5EF4-FFF2-40B4-BE49-F238E27FC236}">
                <a16:creationId xmlns:a16="http://schemas.microsoft.com/office/drawing/2014/main" id="{821182F8-39DD-402D-9322-090E37AF3ED0}"/>
              </a:ext>
            </a:extLst>
          </p:cNvPr>
          <p:cNvSpPr>
            <a:spLocks noGrp="1"/>
          </p:cNvSpPr>
          <p:nvPr>
            <p:ph type="title" hasCustomPrompt="1"/>
          </p:nvPr>
        </p:nvSpPr>
        <p:spPr/>
        <p:txBody>
          <a:bodyPr/>
          <a:lstStyle/>
          <a:p>
            <a:r>
              <a:rPr lang="en-US" dirty="0"/>
              <a:t>Click here to add a title </a:t>
            </a:r>
            <a:endParaRPr lang="fr-FR" dirty="0"/>
          </a:p>
        </p:txBody>
      </p:sp>
      <p:sp>
        <p:nvSpPr>
          <p:cNvPr id="8" name="Espace réservé du pied de page 4">
            <a:extLst>
              <a:ext uri="{FF2B5EF4-FFF2-40B4-BE49-F238E27FC236}">
                <a16:creationId xmlns:a16="http://schemas.microsoft.com/office/drawing/2014/main" id="{3B1F21EB-8662-8C41-3C0A-0F605CB04BF0}"/>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6">
                <a:solidFill>
                  <a:schemeClr val="bg2">
                    <a:lumMod val="60000"/>
                    <a:lumOff val="40000"/>
                  </a:schemeClr>
                </a:solidFill>
              </a:defRPr>
            </a:lvl1pPr>
          </a:lstStyle>
          <a:p>
            <a:r>
              <a:rPr lang="fr-FR" dirty="0" err="1"/>
              <a:t>Department</a:t>
            </a:r>
            <a:r>
              <a:rPr lang="fr-FR" dirty="0"/>
              <a:t> / </a:t>
            </a:r>
            <a:r>
              <a:rPr lang="fr-FR" dirty="0" err="1"/>
              <a:t>Company</a:t>
            </a:r>
            <a:r>
              <a:rPr lang="fr-FR" dirty="0"/>
              <a:t> / Date (menu "Insert / Header and </a:t>
            </a:r>
            <a:r>
              <a:rPr lang="fr-FR" dirty="0" err="1"/>
              <a:t>footer</a:t>
            </a:r>
            <a:r>
              <a:rPr lang="fr-FR" dirty="0"/>
              <a:t>" – “Insertion / En-tête et pied de page”)</a:t>
            </a:r>
          </a:p>
        </p:txBody>
      </p:sp>
    </p:spTree>
    <p:extLst>
      <p:ext uri="{BB962C8B-B14F-4D97-AF65-F5344CB8AC3E}">
        <p14:creationId xmlns:p14="http://schemas.microsoft.com/office/powerpoint/2010/main" val="2842016501"/>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47F4591A-171D-4B6F-91D4-CD89F6E4B046}"/>
              </a:ext>
            </a:extLst>
          </p:cNvPr>
          <p:cNvPicPr>
            <a:picLocks noChangeAspect="1"/>
          </p:cNvPicPr>
          <p:nvPr userDrawn="1"/>
        </p:nvPicPr>
        <p:blipFill>
          <a:blip r:embed="rId31"/>
          <a:srcRect/>
          <a:stretch/>
        </p:blipFill>
        <p:spPr>
          <a:xfrm>
            <a:off x="10716751" y="6447671"/>
            <a:ext cx="1090180" cy="230790"/>
          </a:xfrm>
          <a:prstGeom prst="rect">
            <a:avLst/>
          </a:prstGeom>
          <a:noFill/>
        </p:spPr>
      </p:pic>
      <p:cxnSp>
        <p:nvCxnSpPr>
          <p:cNvPr id="17" name="Connecteur droit 16">
            <a:extLst>
              <a:ext uri="{FF2B5EF4-FFF2-40B4-BE49-F238E27FC236}">
                <a16:creationId xmlns:a16="http://schemas.microsoft.com/office/drawing/2014/main" id="{8B519F6C-EBB1-41F2-9E05-DEE79643C5DB}"/>
              </a:ext>
            </a:extLst>
          </p:cNvPr>
          <p:cNvCxnSpPr>
            <a:cxnSpLocks/>
          </p:cNvCxnSpPr>
          <p:nvPr userDrawn="1"/>
        </p:nvCxnSpPr>
        <p:spPr>
          <a:xfrm>
            <a:off x="675979" y="6347594"/>
            <a:ext cx="0" cy="1846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532A455-C781-4527-AD8C-3511FB0D154E}"/>
              </a:ext>
            </a:extLst>
          </p:cNvPr>
          <p:cNvSpPr txBox="1"/>
          <p:nvPr userDrawn="1"/>
        </p:nvSpPr>
        <p:spPr>
          <a:xfrm>
            <a:off x="383117" y="6549567"/>
            <a:ext cx="9476499" cy="143565"/>
          </a:xfrm>
          <a:prstGeom prst="rect">
            <a:avLst/>
          </a:prstGeom>
          <a:noFill/>
        </p:spPr>
        <p:txBody>
          <a:bodyPr wrap="square" lIns="0" tIns="0" rIns="0" bIns="0">
            <a:spAutoFit/>
          </a:bodyPr>
          <a:lstStyle/>
          <a:p>
            <a:pPr algn="l"/>
            <a:r>
              <a:rPr lang="en-US" sz="933" b="0" i="0" u="none" strike="noStrike" baseline="0" dirty="0">
                <a:solidFill>
                  <a:schemeClr val="bg2">
                    <a:lumMod val="60000"/>
                    <a:lumOff val="40000"/>
                  </a:schemeClr>
                </a:solidFill>
                <a:latin typeface="+mn-lt"/>
              </a:rPr>
              <a:t>This document and the information therein are the property of Safran. They must not be copied or communicated to a third party without the prior written authorization of Safran</a:t>
            </a:r>
            <a:endParaRPr lang="fr-FR" sz="2133" dirty="0">
              <a:solidFill>
                <a:schemeClr val="bg2">
                  <a:lumMod val="60000"/>
                  <a:lumOff val="40000"/>
                </a:schemeClr>
              </a:solidFill>
              <a:latin typeface="+mn-lt"/>
            </a:endParaRPr>
          </a:p>
        </p:txBody>
      </p:sp>
      <p:sp>
        <p:nvSpPr>
          <p:cNvPr id="20" name="Espace réservé du numéro de diapositive 13">
            <a:extLst>
              <a:ext uri="{FF2B5EF4-FFF2-40B4-BE49-F238E27FC236}">
                <a16:creationId xmlns:a16="http://schemas.microsoft.com/office/drawing/2014/main" id="{CD93E076-75DB-4427-A260-9445BE8C8B75}"/>
              </a:ext>
            </a:extLst>
          </p:cNvPr>
          <p:cNvSpPr txBox="1">
            <a:spLocks/>
          </p:cNvSpPr>
          <p:nvPr userDrawn="1"/>
        </p:nvSpPr>
        <p:spPr>
          <a:xfrm>
            <a:off x="400013" y="6357268"/>
            <a:ext cx="251672" cy="164019"/>
          </a:xfrm>
          <a:prstGeom prst="rect">
            <a:avLst/>
          </a:prstGeom>
        </p:spPr>
        <p:txBody>
          <a:bodyPr vert="horz" wrap="none" lIns="0" tIns="0" rIns="0" bIns="0" rtlCol="0" anchor="ctr">
            <a:spAutoFit/>
          </a:bodyPr>
          <a:lstStyle>
            <a:defPPr>
              <a:defRPr lang="fr-FR"/>
            </a:defPPr>
            <a:lvl1pPr marL="0" algn="l" defTabSz="914400" rtl="0" eaLnBrk="1" latinLnBrk="0" hangingPunct="1">
              <a:defRPr sz="900" b="1" kern="1200">
                <a:solidFill>
                  <a:schemeClr val="tx2"/>
                </a:solidFill>
                <a:latin typeface="Segoe U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85CA73-2D89-4D6A-A923-B574D1DA086D}" type="slidenum">
              <a:rPr lang="fr-FR" sz="1066" smtClean="0">
                <a:solidFill>
                  <a:schemeClr val="bg2">
                    <a:lumMod val="60000"/>
                    <a:lumOff val="40000"/>
                  </a:schemeClr>
                </a:solidFill>
              </a:rPr>
              <a:pPr/>
              <a:t>‹N°›</a:t>
            </a:fld>
            <a:endParaRPr lang="fr-FR" sz="1066" dirty="0">
              <a:solidFill>
                <a:schemeClr val="bg2">
                  <a:lumMod val="60000"/>
                  <a:lumOff val="40000"/>
                </a:schemeClr>
              </a:solidFill>
            </a:endParaRPr>
          </a:p>
        </p:txBody>
      </p:sp>
      <p:sp>
        <p:nvSpPr>
          <p:cNvPr id="3" name="Espace réservé du titre 2">
            <a:extLst>
              <a:ext uri="{FF2B5EF4-FFF2-40B4-BE49-F238E27FC236}">
                <a16:creationId xmlns:a16="http://schemas.microsoft.com/office/drawing/2014/main" id="{B9383F94-4300-4F00-9605-92CC0B158E2C}"/>
              </a:ext>
            </a:extLst>
          </p:cNvPr>
          <p:cNvSpPr>
            <a:spLocks noGrp="1"/>
          </p:cNvSpPr>
          <p:nvPr>
            <p:ph type="title"/>
          </p:nvPr>
        </p:nvSpPr>
        <p:spPr>
          <a:xfrm>
            <a:off x="243713" y="256372"/>
            <a:ext cx="11408871" cy="569207"/>
          </a:xfrm>
          <a:prstGeom prst="rect">
            <a:avLst/>
          </a:prstGeom>
        </p:spPr>
        <p:txBody>
          <a:bodyPr vert="horz" lIns="91440" tIns="45720" rIns="91440" bIns="45720" rtlCol="0" anchor="ctr">
            <a:normAutofit/>
          </a:bodyPr>
          <a:lstStyle/>
          <a:p>
            <a:r>
              <a:rPr lang="en-US" dirty="0"/>
              <a:t>Click here to add a title </a:t>
            </a:r>
            <a:endParaRPr lang="fr-FR" dirty="0"/>
          </a:p>
        </p:txBody>
      </p:sp>
      <p:grpSp>
        <p:nvGrpSpPr>
          <p:cNvPr id="15" name="Groupe 14">
            <a:extLst>
              <a:ext uri="{FF2B5EF4-FFF2-40B4-BE49-F238E27FC236}">
                <a16:creationId xmlns:a16="http://schemas.microsoft.com/office/drawing/2014/main" id="{494B105B-2A3D-43D1-8E22-F916C197C990}"/>
              </a:ext>
            </a:extLst>
          </p:cNvPr>
          <p:cNvGrpSpPr/>
          <p:nvPr userDrawn="1"/>
        </p:nvGrpSpPr>
        <p:grpSpPr>
          <a:xfrm>
            <a:off x="393636" y="885849"/>
            <a:ext cx="1327481" cy="95981"/>
            <a:chOff x="479376" y="980728"/>
            <a:chExt cx="995611" cy="72008"/>
          </a:xfrm>
        </p:grpSpPr>
        <p:cxnSp>
          <p:nvCxnSpPr>
            <p:cNvPr id="21" name="Connecteur droit 20">
              <a:extLst>
                <a:ext uri="{FF2B5EF4-FFF2-40B4-BE49-F238E27FC236}">
                  <a16:creationId xmlns:a16="http://schemas.microsoft.com/office/drawing/2014/main" id="{7B4C35C0-4DF7-499F-A0E9-DE22F8DE2F62}"/>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22" name="Rectangle 21">
              <a:extLst>
                <a:ext uri="{FF2B5EF4-FFF2-40B4-BE49-F238E27FC236}">
                  <a16:creationId xmlns:a16="http://schemas.microsoft.com/office/drawing/2014/main" id="{CA032F39-BF54-4A07-A2E9-9CECCF93C9A6}"/>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1218804" eaLnBrk="1" fontAlgn="auto" latinLnBrk="0" hangingPunct="1">
                <a:lnSpc>
                  <a:spcPct val="100000"/>
                </a:lnSpc>
                <a:spcBef>
                  <a:spcPts val="0"/>
                </a:spcBef>
                <a:spcAft>
                  <a:spcPts val="0"/>
                </a:spcAft>
                <a:buClrTx/>
                <a:buSzTx/>
                <a:buFontTx/>
                <a:buNone/>
                <a:tabLst/>
                <a:defRPr/>
              </a:pPr>
              <a:endParaRPr kumimoji="0" lang="fr-FR" sz="2399"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2" name="hc" descr="  "/>
          <p:cNvSpPr txBox="1"/>
          <p:nvPr userDrawn="1"/>
        </p:nvSpPr>
        <p:spPr>
          <a:xfrm>
            <a:off x="0" y="0"/>
            <a:ext cx="12192000" cy="266676"/>
          </a:xfrm>
          <a:prstGeom prst="rect">
            <a:avLst/>
          </a:prstGeom>
          <a:noFill/>
        </p:spPr>
        <p:txBody>
          <a:bodyPr vert="horz" rtlCol="0">
            <a:spAutoFit/>
          </a:bodyPr>
          <a:lstStyle/>
          <a:p>
            <a:pPr algn="ctr"/>
            <a:r>
              <a:rPr lang="fr-FR" sz="1133" b="0" i="0" u="none" baseline="0">
                <a:solidFill>
                  <a:srgbClr val="000000"/>
                </a:solidFill>
                <a:latin typeface="Microsoft Sans Serif" panose="020B0604020202020204" pitchFamily="34" charset="0"/>
              </a:rPr>
              <a:t>  </a:t>
            </a:r>
          </a:p>
        </p:txBody>
      </p:sp>
      <p:sp>
        <p:nvSpPr>
          <p:cNvPr id="4" name="fc" descr="  "/>
          <p:cNvSpPr txBox="1"/>
          <p:nvPr userDrawn="1"/>
        </p:nvSpPr>
        <p:spPr>
          <a:xfrm>
            <a:off x="0" y="6431410"/>
            <a:ext cx="12204504" cy="266676"/>
          </a:xfrm>
          <a:prstGeom prst="rect">
            <a:avLst/>
          </a:prstGeom>
          <a:noFill/>
        </p:spPr>
        <p:txBody>
          <a:bodyPr vert="horz" wrap="square" rtlCol="0">
            <a:spAutoFit/>
          </a:bodyPr>
          <a:lstStyle/>
          <a:p>
            <a:pPr algn="ctr"/>
            <a:r>
              <a:rPr lang="fr-FR" sz="1133" b="0" i="0" u="none" baseline="0">
                <a:solidFill>
                  <a:srgbClr val="000000"/>
                </a:solidFill>
                <a:latin typeface="Microsoft Sans Serif" panose="020B0604020202020204" pitchFamily="34" charset="0"/>
              </a:rPr>
              <a:t>  </a:t>
            </a:r>
          </a:p>
        </p:txBody>
      </p:sp>
      <p:sp>
        <p:nvSpPr>
          <p:cNvPr id="5" name="Espace réservé du pied de page 4">
            <a:extLst>
              <a:ext uri="{FF2B5EF4-FFF2-40B4-BE49-F238E27FC236}">
                <a16:creationId xmlns:a16="http://schemas.microsoft.com/office/drawing/2014/main" id="{733C5864-A815-9137-28E9-1104EAB284FF}"/>
              </a:ext>
            </a:extLst>
          </p:cNvPr>
          <p:cNvSpPr>
            <a:spLocks noGrp="1"/>
          </p:cNvSpPr>
          <p:nvPr>
            <p:ph type="ftr" sz="quarter" idx="3"/>
          </p:nvPr>
        </p:nvSpPr>
        <p:spPr>
          <a:xfrm>
            <a:off x="675978" y="6343820"/>
            <a:ext cx="8944271" cy="172501"/>
          </a:xfrm>
          <a:prstGeom prst="rect">
            <a:avLst/>
          </a:prstGeom>
        </p:spPr>
        <p:txBody>
          <a:bodyPr vert="horz" lIns="91440" tIns="45720" rIns="91440" bIns="45720" rtlCol="0" anchor="ctr"/>
          <a:lstStyle>
            <a:lvl1pPr algn="l">
              <a:defRPr sz="1066">
                <a:solidFill>
                  <a:schemeClr val="bg2">
                    <a:lumMod val="60000"/>
                    <a:lumOff val="40000"/>
                  </a:schemeClr>
                </a:solidFill>
              </a:defRPr>
            </a:lvl1pPr>
          </a:lstStyle>
          <a:p>
            <a:r>
              <a:rPr lang="fr-FR" dirty="0" err="1"/>
              <a:t>Department</a:t>
            </a:r>
            <a:r>
              <a:rPr lang="fr-FR" dirty="0"/>
              <a:t> / </a:t>
            </a:r>
            <a:r>
              <a:rPr lang="fr-FR" dirty="0" err="1"/>
              <a:t>Company</a:t>
            </a:r>
            <a:r>
              <a:rPr lang="fr-FR" dirty="0"/>
              <a:t> / Date (menu "Insert / Header and </a:t>
            </a:r>
            <a:r>
              <a:rPr lang="fr-FR" dirty="0" err="1"/>
              <a:t>footer</a:t>
            </a:r>
            <a:r>
              <a:rPr lang="fr-FR" dirty="0"/>
              <a:t>" – “Insertion / En-tête et pied de page”)</a:t>
            </a:r>
          </a:p>
        </p:txBody>
      </p:sp>
    </p:spTree>
    <p:extLst>
      <p:ext uri="{BB962C8B-B14F-4D97-AF65-F5344CB8AC3E}">
        <p14:creationId xmlns:p14="http://schemas.microsoft.com/office/powerpoint/2010/main" val="1443553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ransition>
    <p:fade/>
  </p:transition>
  <p:hf sldNum="0" hdr="0" dt="0"/>
  <p:txStyles>
    <p:titleStyle>
      <a:lvl1pPr algn="l" defTabSz="1219693" rtl="0" eaLnBrk="1" latinLnBrk="0" hangingPunct="1">
        <a:spcBef>
          <a:spcPct val="0"/>
        </a:spcBef>
        <a:buNone/>
        <a:defRPr sz="2932" b="0" i="0" kern="1200" cap="none" baseline="0">
          <a:solidFill>
            <a:schemeClr val="accent2"/>
          </a:solidFill>
          <a:latin typeface="+mj-lt"/>
          <a:ea typeface="+mj-ea"/>
          <a:cs typeface="Arial" pitchFamily="34" charset="0"/>
        </a:defRPr>
      </a:lvl1pPr>
    </p:titleStyle>
    <p:bodyStyle>
      <a:lvl1pPr marL="243518" indent="-243518" algn="l" defTabSz="1219693" rtl="0" eaLnBrk="1" latinLnBrk="0" hangingPunct="1">
        <a:spcBef>
          <a:spcPts val="800"/>
        </a:spcBef>
        <a:buClr>
          <a:schemeClr val="accent1"/>
        </a:buClr>
        <a:buFont typeface="Wingdings" pitchFamily="2" charset="2"/>
        <a:buChar char="§"/>
        <a:defRPr sz="1866" i="0" kern="1200" baseline="0">
          <a:solidFill>
            <a:schemeClr val="bg1"/>
          </a:solidFill>
          <a:latin typeface="+mn-lt"/>
          <a:ea typeface="+mn-ea"/>
          <a:cs typeface="Arial" pitchFamily="34" charset="0"/>
        </a:defRPr>
      </a:lvl1pPr>
      <a:lvl2pPr marL="463735" indent="-218100" algn="l" defTabSz="1219693" rtl="0" eaLnBrk="1" latinLnBrk="0" hangingPunct="1">
        <a:spcBef>
          <a:spcPts val="400"/>
        </a:spcBef>
        <a:buClr>
          <a:schemeClr val="bg2"/>
        </a:buClr>
        <a:buFont typeface="Wingdings" pitchFamily="2" charset="2"/>
        <a:buChar char="§"/>
        <a:defRPr sz="1598" i="0" kern="1200" baseline="0">
          <a:solidFill>
            <a:schemeClr val="bg1"/>
          </a:solidFill>
          <a:latin typeface="+mn-lt"/>
          <a:ea typeface="+mn-ea"/>
          <a:cs typeface="Arial" pitchFamily="34" charset="0"/>
        </a:defRPr>
      </a:lvl2pPr>
      <a:lvl3pPr marL="679718" indent="-222330" algn="l" defTabSz="1219693" rtl="0" eaLnBrk="1" latinLnBrk="0" hangingPunct="1">
        <a:spcBef>
          <a:spcPts val="400"/>
        </a:spcBef>
        <a:buClr>
          <a:schemeClr val="bg2"/>
        </a:buClr>
        <a:buFont typeface="Wingdings" pitchFamily="2" charset="2"/>
        <a:buChar char="§"/>
        <a:defRPr sz="1466" i="0" kern="1200" baseline="0">
          <a:solidFill>
            <a:schemeClr val="bg1"/>
          </a:solidFill>
          <a:latin typeface="+mn-lt"/>
          <a:ea typeface="+mn-ea"/>
          <a:cs typeface="Arial" pitchFamily="34" charset="0"/>
        </a:defRPr>
      </a:lvl3pPr>
      <a:lvl4pPr marL="2134451" indent="-304920" algn="l" defTabSz="1219693" rtl="0" eaLnBrk="1" latinLnBrk="0" hangingPunct="1">
        <a:spcBef>
          <a:spcPct val="20000"/>
        </a:spcBef>
        <a:buFont typeface="Wingdings" pitchFamily="2" charset="2"/>
        <a:buChar char="§"/>
        <a:defRPr sz="1598" i="0" kern="1200">
          <a:solidFill>
            <a:schemeClr val="bg1"/>
          </a:solidFill>
          <a:latin typeface="+mj-lt"/>
          <a:ea typeface="+mn-ea"/>
          <a:cs typeface="Arial" pitchFamily="34" charset="0"/>
        </a:defRPr>
      </a:lvl4pPr>
      <a:lvl5pPr marL="2744290" indent="-304920" algn="l" defTabSz="1219693" rtl="0" eaLnBrk="1" latinLnBrk="0" hangingPunct="1">
        <a:spcBef>
          <a:spcPct val="20000"/>
        </a:spcBef>
        <a:buFont typeface="Wingdings" pitchFamily="2" charset="2"/>
        <a:buChar char="§"/>
        <a:defRPr sz="1598" i="0" kern="1200">
          <a:solidFill>
            <a:schemeClr val="bg1"/>
          </a:solidFill>
          <a:latin typeface="+mj-lt"/>
          <a:ea typeface="+mn-ea"/>
          <a:cs typeface="Arial" pitchFamily="34" charset="0"/>
        </a:defRPr>
      </a:lvl5pPr>
      <a:lvl6pPr marL="3354136" indent="-304920" algn="l" defTabSz="1219693"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3971" indent="-304920" algn="l" defTabSz="1219693"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3824" indent="-304920" algn="l" defTabSz="1219693"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3663" indent="-304920" algn="l" defTabSz="1219693"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fr-FR"/>
      </a:defPPr>
      <a:lvl1pPr marL="0" algn="l" defTabSz="1219693" rtl="0" eaLnBrk="1" latinLnBrk="0" hangingPunct="1">
        <a:defRPr sz="2398" kern="1200">
          <a:solidFill>
            <a:schemeClr val="tx1"/>
          </a:solidFill>
          <a:latin typeface="+mn-lt"/>
          <a:ea typeface="+mn-ea"/>
          <a:cs typeface="+mn-cs"/>
        </a:defRPr>
      </a:lvl1pPr>
      <a:lvl2pPr marL="609840" algn="l" defTabSz="1219693" rtl="0" eaLnBrk="1" latinLnBrk="0" hangingPunct="1">
        <a:defRPr sz="2398" kern="1200">
          <a:solidFill>
            <a:schemeClr val="tx1"/>
          </a:solidFill>
          <a:latin typeface="+mn-lt"/>
          <a:ea typeface="+mn-ea"/>
          <a:cs typeface="+mn-cs"/>
        </a:defRPr>
      </a:lvl2pPr>
      <a:lvl3pPr marL="1219693" algn="l" defTabSz="1219693" rtl="0" eaLnBrk="1" latinLnBrk="0" hangingPunct="1">
        <a:defRPr sz="2398" kern="1200">
          <a:solidFill>
            <a:schemeClr val="tx1"/>
          </a:solidFill>
          <a:latin typeface="+mn-lt"/>
          <a:ea typeface="+mn-ea"/>
          <a:cs typeface="+mn-cs"/>
        </a:defRPr>
      </a:lvl3pPr>
      <a:lvl4pPr marL="1829528" algn="l" defTabSz="1219693" rtl="0" eaLnBrk="1" latinLnBrk="0" hangingPunct="1">
        <a:defRPr sz="2398" kern="1200">
          <a:solidFill>
            <a:schemeClr val="tx1"/>
          </a:solidFill>
          <a:latin typeface="+mn-lt"/>
          <a:ea typeface="+mn-ea"/>
          <a:cs typeface="+mn-cs"/>
        </a:defRPr>
      </a:lvl4pPr>
      <a:lvl5pPr marL="2439371" algn="l" defTabSz="1219693" rtl="0" eaLnBrk="1" latinLnBrk="0" hangingPunct="1">
        <a:defRPr sz="2398" kern="1200">
          <a:solidFill>
            <a:schemeClr val="tx1"/>
          </a:solidFill>
          <a:latin typeface="+mn-lt"/>
          <a:ea typeface="+mn-ea"/>
          <a:cs typeface="+mn-cs"/>
        </a:defRPr>
      </a:lvl5pPr>
      <a:lvl6pPr marL="3049211" algn="l" defTabSz="1219693" rtl="0" eaLnBrk="1" latinLnBrk="0" hangingPunct="1">
        <a:defRPr sz="2398" kern="1200">
          <a:solidFill>
            <a:schemeClr val="tx1"/>
          </a:solidFill>
          <a:latin typeface="+mn-lt"/>
          <a:ea typeface="+mn-ea"/>
          <a:cs typeface="+mn-cs"/>
        </a:defRPr>
      </a:lvl6pPr>
      <a:lvl7pPr marL="3659053" algn="l" defTabSz="1219693" rtl="0" eaLnBrk="1" latinLnBrk="0" hangingPunct="1">
        <a:defRPr sz="2398" kern="1200">
          <a:solidFill>
            <a:schemeClr val="tx1"/>
          </a:solidFill>
          <a:latin typeface="+mn-lt"/>
          <a:ea typeface="+mn-ea"/>
          <a:cs typeface="+mn-cs"/>
        </a:defRPr>
      </a:lvl7pPr>
      <a:lvl8pPr marL="4268900" algn="l" defTabSz="1219693" rtl="0" eaLnBrk="1" latinLnBrk="0" hangingPunct="1">
        <a:defRPr sz="2398" kern="1200">
          <a:solidFill>
            <a:schemeClr val="tx1"/>
          </a:solidFill>
          <a:latin typeface="+mn-lt"/>
          <a:ea typeface="+mn-ea"/>
          <a:cs typeface="+mn-cs"/>
        </a:defRPr>
      </a:lvl8pPr>
      <a:lvl9pPr marL="4878742" algn="l" defTabSz="1219693" rtl="0" eaLnBrk="1" latinLnBrk="0" hangingPunct="1">
        <a:defRPr sz="23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1">
          <p15:clr>
            <a:srgbClr val="F26B43"/>
          </p15:clr>
        </p15:guide>
        <p15:guide id="2" pos="5579">
          <p15:clr>
            <a:srgbClr val="F26B43"/>
          </p15:clr>
        </p15:guide>
        <p15:guide id="3" pos="181">
          <p15:clr>
            <a:srgbClr val="F26B43"/>
          </p15:clr>
        </p15:guide>
        <p15:guide id="4" orient="horz" pos="195">
          <p15:clr>
            <a:srgbClr val="F26B43"/>
          </p15:clr>
        </p15:guide>
        <p15:guide id="5" orient="horz" pos="3852">
          <p15:clr>
            <a:srgbClr val="F26B43"/>
          </p15:clr>
        </p15:guide>
        <p15:guide id="6" orient="horz" pos="285">
          <p15:clr>
            <a:srgbClr val="F26B43"/>
          </p15:clr>
        </p15:guide>
        <p15:guide id="8" pos="7491">
          <p15:clr>
            <a:srgbClr val="F26B43"/>
          </p15:clr>
        </p15:guide>
        <p15:guide id="9" pos="7391">
          <p15:clr>
            <a:srgbClr val="F26B43"/>
          </p15:clr>
        </p15:guide>
        <p15:guide id="10" orient="horz" pos="464">
          <p15:clr>
            <a:srgbClr val="F26B43"/>
          </p15:clr>
        </p15:guide>
        <p15:guide id="11" orient="horz" pos="2913">
          <p15:clr>
            <a:srgbClr val="F26B43"/>
          </p15:clr>
        </p15:guide>
        <p15:guide id="1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6.xml"/><Relationship Id="rId4" Type="http://schemas.openxmlformats.org/officeDocument/2006/relationships/image" Target="../media/image60.emf"/></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image" Target="../media/image45.jpeg"/><Relationship Id="rId7" Type="http://schemas.openxmlformats.org/officeDocument/2006/relationships/oleObject" Target="../embeddings/oleObject1.bin"/><Relationship Id="rId12"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48.png"/><Relationship Id="rId11" Type="http://schemas.openxmlformats.org/officeDocument/2006/relationships/image" Target="../media/image52.jpeg"/><Relationship Id="rId5" Type="http://schemas.openxmlformats.org/officeDocument/2006/relationships/image" Target="../media/image47.jpeg"/><Relationship Id="rId10" Type="http://schemas.openxmlformats.org/officeDocument/2006/relationships/image" Target="../media/image51.wmf"/><Relationship Id="rId4" Type="http://schemas.openxmlformats.org/officeDocument/2006/relationships/image" Target="../media/image46.jpeg"/><Relationship Id="rId9" Type="http://schemas.openxmlformats.org/officeDocument/2006/relationships/image" Target="../media/image50.jpeg"/><Relationship Id="rId14" Type="http://schemas.openxmlformats.org/officeDocument/2006/relationships/image" Target="../media/image55.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BB7C9F4-C629-43E8-8D54-85B10A7B397A}"/>
              </a:ext>
            </a:extLst>
          </p:cNvPr>
          <p:cNvSpPr>
            <a:spLocks noGrp="1"/>
          </p:cNvSpPr>
          <p:nvPr>
            <p:ph type="body" sz="quarter" idx="10"/>
          </p:nvPr>
        </p:nvSpPr>
        <p:spPr/>
        <p:txBody>
          <a:bodyPr/>
          <a:lstStyle/>
          <a:p>
            <a:pPr>
              <a:tabLst>
                <a:tab pos="1917077" algn="l"/>
              </a:tabLst>
            </a:pPr>
            <a:r>
              <a:rPr lang="da-DK" dirty="0"/>
              <a:t>Safran Trusted 4D </a:t>
            </a:r>
          </a:p>
        </p:txBody>
      </p:sp>
      <p:sp>
        <p:nvSpPr>
          <p:cNvPr id="5" name="Espace réservé du texte 7">
            <a:extLst>
              <a:ext uri="{FF2B5EF4-FFF2-40B4-BE49-F238E27FC236}">
                <a16:creationId xmlns:a16="http://schemas.microsoft.com/office/drawing/2014/main" id="{666005F6-9493-49AA-B414-E09E440918D2}"/>
              </a:ext>
            </a:extLst>
          </p:cNvPr>
          <p:cNvSpPr txBox="1">
            <a:spLocks/>
          </p:cNvSpPr>
          <p:nvPr/>
        </p:nvSpPr>
        <p:spPr>
          <a:xfrm>
            <a:off x="382763" y="3693024"/>
            <a:ext cx="4073639" cy="332270"/>
          </a:xfrm>
          <a:prstGeom prst="rect">
            <a:avLst/>
          </a:prstGeom>
        </p:spPr>
        <p:txBody>
          <a:bodyPr wrap="square" lIns="0" tIns="0" rIns="0" bIns="0" anchor="t" anchorCtr="0">
            <a:spAutoFit/>
          </a:bodyPr>
          <a:lstStyle>
            <a:lvl1pPr marL="0" indent="0" algn="ctr" defTabSz="915067" rtl="0" eaLnBrk="1" latinLnBrk="0" hangingPunct="1">
              <a:lnSpc>
                <a:spcPct val="90000"/>
              </a:lnSpc>
              <a:spcBef>
                <a:spcPts val="0"/>
              </a:spcBef>
              <a:buClr>
                <a:schemeClr val="accent1"/>
              </a:buClr>
              <a:buFont typeface="Wingdings" pitchFamily="2" charset="2"/>
              <a:buNone/>
              <a:defRPr sz="1600" b="0" i="0" kern="1200" spc="-50" baseline="0">
                <a:solidFill>
                  <a:schemeClr val="bg1"/>
                </a:solidFill>
                <a:latin typeface="+mn-lt"/>
                <a:ea typeface="+mn-ea"/>
                <a:cs typeface="Arial" pitchFamily="34" charset="0"/>
              </a:defRPr>
            </a:lvl1pPr>
            <a:lvl2pPr marL="184286" indent="0" algn="l" defTabSz="915067" rtl="0" eaLnBrk="1" latinLnBrk="0" hangingPunct="1">
              <a:spcBef>
                <a:spcPts val="300"/>
              </a:spcBef>
              <a:buClr>
                <a:schemeClr val="bg2"/>
              </a:buClr>
              <a:buFont typeface="Wingdings" pitchFamily="2" charset="2"/>
              <a:buNone/>
              <a:defRPr sz="1199" i="0" kern="1200" baseline="0">
                <a:solidFill>
                  <a:schemeClr val="bg1"/>
                </a:solidFill>
                <a:latin typeface="+mn-lt"/>
                <a:ea typeface="+mn-ea"/>
                <a:cs typeface="Arial" pitchFamily="34" charset="0"/>
              </a:defRPr>
            </a:lvl2pPr>
            <a:lvl3pPr marL="343152" indent="0" algn="l" defTabSz="915067" rtl="0" eaLnBrk="1" latinLnBrk="0" hangingPunct="1">
              <a:spcBef>
                <a:spcPts val="300"/>
              </a:spcBef>
              <a:buClr>
                <a:schemeClr val="bg2"/>
              </a:buClr>
              <a:buFont typeface="Wingdings" pitchFamily="2" charset="2"/>
              <a:buNone/>
              <a:defRPr sz="1100" i="0" kern="1200" baseline="0">
                <a:solidFill>
                  <a:schemeClr val="bg1"/>
                </a:solidFill>
                <a:latin typeface="+mn-lt"/>
                <a:ea typeface="+mn-ea"/>
                <a:cs typeface="Arial" pitchFamily="34" charset="0"/>
              </a:defRPr>
            </a:lvl3pPr>
            <a:lvl4pPr marL="1372595" indent="0" algn="l" defTabSz="915067" rtl="0" eaLnBrk="1" latinLnBrk="0" hangingPunct="1">
              <a:spcBef>
                <a:spcPct val="20000"/>
              </a:spcBef>
              <a:buFont typeface="Wingdings" pitchFamily="2" charset="2"/>
              <a:buNone/>
              <a:defRPr sz="1199" i="0" kern="1200">
                <a:solidFill>
                  <a:schemeClr val="bg1"/>
                </a:solidFill>
                <a:latin typeface="+mn-lt"/>
                <a:ea typeface="+mn-ea"/>
                <a:cs typeface="Arial" pitchFamily="34" charset="0"/>
              </a:defRPr>
            </a:lvl4pPr>
            <a:lvl5pPr marL="1830123" indent="0" algn="l" defTabSz="915067" rtl="0" eaLnBrk="1" latinLnBrk="0" hangingPunct="1">
              <a:spcBef>
                <a:spcPct val="20000"/>
              </a:spcBef>
              <a:buFont typeface="Wingdings" pitchFamily="2" charset="2"/>
              <a:buNone/>
              <a:defRPr sz="1199" i="0" kern="1200">
                <a:solidFill>
                  <a:schemeClr val="bg1"/>
                </a:solidFill>
                <a:latin typeface="+mn-lt"/>
                <a:ea typeface="+mn-ea"/>
                <a:cs typeface="Arial" pitchFamily="34" charset="0"/>
              </a:defRPr>
            </a:lvl5pPr>
            <a:lvl6pPr marL="2516420"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3945"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31483"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9011"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9693">
              <a:buClr>
                <a:srgbClr val="3B87CC"/>
              </a:buClr>
            </a:pPr>
            <a:r>
              <a:rPr lang="fr-FR" sz="2399" spc="-67" dirty="0">
                <a:solidFill>
                  <a:srgbClr val="FFFFFF"/>
                </a:solidFill>
                <a:latin typeface="Segoe UI"/>
              </a:rPr>
              <a:t>Présentation juin 2023</a:t>
            </a:r>
          </a:p>
        </p:txBody>
      </p:sp>
      <p:pic>
        <p:nvPicPr>
          <p:cNvPr id="7" name="Espace réservé pour une image  6">
            <a:extLst>
              <a:ext uri="{FF2B5EF4-FFF2-40B4-BE49-F238E27FC236}">
                <a16:creationId xmlns:a16="http://schemas.microsoft.com/office/drawing/2014/main" id="{9967CFB2-7834-62E8-7E5C-FE5D5B90B754}"/>
              </a:ext>
            </a:extLst>
          </p:cNvPr>
          <p:cNvPicPr>
            <a:picLocks noGrp="1" noChangeAspect="1"/>
          </p:cNvPicPr>
          <p:nvPr>
            <p:ph type="pic" sz="quarter" idx="22"/>
          </p:nvPr>
        </p:nvPicPr>
        <p:blipFill>
          <a:blip r:embed="rId2"/>
          <a:srcRect l="19844" r="19844"/>
          <a:stretch>
            <a:fillRect/>
          </a:stretch>
        </p:blipFill>
        <p:spPr/>
      </p:pic>
    </p:spTree>
    <p:extLst>
      <p:ext uri="{BB962C8B-B14F-4D97-AF65-F5344CB8AC3E}">
        <p14:creationId xmlns:p14="http://schemas.microsoft.com/office/powerpoint/2010/main" val="120756758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5C1B39-F41D-4366-BDD4-2039F7E4E722}"/>
              </a:ext>
            </a:extLst>
          </p:cNvPr>
          <p:cNvSpPr/>
          <p:nvPr/>
        </p:nvSpPr>
        <p:spPr>
          <a:xfrm>
            <a:off x="6096001" y="1103756"/>
            <a:ext cx="6094120" cy="4650491"/>
          </a:xfrm>
          <a:prstGeom prst="rect">
            <a:avLst/>
          </a:prstGeom>
          <a:solidFill>
            <a:srgbClr val="4F4F4F">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1799">
              <a:solidFill>
                <a:srgbClr val="FFFFFF"/>
              </a:solidFill>
              <a:latin typeface="Segoe UI"/>
            </a:endParaRPr>
          </a:p>
        </p:txBody>
      </p:sp>
      <p:sp>
        <p:nvSpPr>
          <p:cNvPr id="12" name="Rectangle 11">
            <a:extLst>
              <a:ext uri="{FF2B5EF4-FFF2-40B4-BE49-F238E27FC236}">
                <a16:creationId xmlns:a16="http://schemas.microsoft.com/office/drawing/2014/main" id="{6409D53B-C786-4840-886D-E2D2ED85E419}"/>
              </a:ext>
            </a:extLst>
          </p:cNvPr>
          <p:cNvSpPr/>
          <p:nvPr/>
        </p:nvSpPr>
        <p:spPr>
          <a:xfrm>
            <a:off x="6096001" y="5754247"/>
            <a:ext cx="6094119" cy="114859"/>
          </a:xfrm>
          <a:prstGeom prst="rect">
            <a:avLst/>
          </a:prstGeom>
          <a:solidFill>
            <a:srgbClr val="4F4F4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1799">
              <a:solidFill>
                <a:srgbClr val="FFFFFF"/>
              </a:solidFill>
              <a:latin typeface="Segoe UI"/>
            </a:endParaRPr>
          </a:p>
        </p:txBody>
      </p:sp>
      <p:sp>
        <p:nvSpPr>
          <p:cNvPr id="2" name="Title 2">
            <a:extLst>
              <a:ext uri="{FF2B5EF4-FFF2-40B4-BE49-F238E27FC236}">
                <a16:creationId xmlns:a16="http://schemas.microsoft.com/office/drawing/2014/main" id="{D55B978B-3551-4380-A5AB-27A84A3B6D96}"/>
              </a:ext>
            </a:extLst>
          </p:cNvPr>
          <p:cNvSpPr txBox="1">
            <a:spLocks/>
          </p:cNvSpPr>
          <p:nvPr/>
        </p:nvSpPr>
        <p:spPr>
          <a:xfrm>
            <a:off x="310239" y="314008"/>
            <a:ext cx="5873891" cy="653604"/>
          </a:xfrm>
          <a:prstGeom prst="rect">
            <a:avLst/>
          </a:prstGeom>
        </p:spPr>
        <p:txBody>
          <a:bodyPr/>
          <a:lstStyle>
            <a:lvl1pPr algn="l" defTabSz="914400" rtl="0" eaLnBrk="1" latinLnBrk="0" hangingPunct="1">
              <a:lnSpc>
                <a:spcPct val="87000"/>
              </a:lnSpc>
              <a:spcBef>
                <a:spcPct val="0"/>
              </a:spcBef>
              <a:buNone/>
              <a:defRPr sz="3000" kern="1200" cap="all" baseline="0">
                <a:solidFill>
                  <a:schemeClr val="tx2"/>
                </a:solidFill>
                <a:latin typeface="Segoe UI" panose="020B0502040204020203" pitchFamily="34" charset="0"/>
                <a:ea typeface="+mj-ea"/>
                <a:cs typeface="Segoe UI" panose="020B0502040204020203" pitchFamily="34" charset="0"/>
              </a:defRPr>
            </a:lvl1pPr>
          </a:lstStyle>
          <a:p>
            <a:pPr defTabSz="1218804"/>
            <a:r>
              <a:rPr lang="en-US" sz="2999" cap="none" dirty="0">
                <a:solidFill>
                  <a:srgbClr val="FFFFFF"/>
                </a:solidFill>
                <a:latin typeface="Segoe UI Black" panose="020B0A02040204020203" pitchFamily="34" charset="0"/>
                <a:ea typeface="Segoe UI Black" panose="020B0A02040204020203" pitchFamily="34" charset="0"/>
              </a:rPr>
              <a:t>Points </a:t>
            </a:r>
            <a:r>
              <a:rPr lang="en-US" sz="2999" cap="none" dirty="0" err="1">
                <a:solidFill>
                  <a:srgbClr val="FFFFFF"/>
                </a:solidFill>
                <a:latin typeface="Segoe UI Black" panose="020B0A02040204020203" pitchFamily="34" charset="0"/>
                <a:ea typeface="Segoe UI Black" panose="020B0A02040204020203" pitchFamily="34" charset="0"/>
              </a:rPr>
              <a:t>clés</a:t>
            </a:r>
            <a:r>
              <a:rPr lang="en-US" sz="2999" cap="none" dirty="0">
                <a:solidFill>
                  <a:srgbClr val="FFFFFF"/>
                </a:solidFill>
                <a:latin typeface="Segoe UI Black" panose="020B0A02040204020203" pitchFamily="34" charset="0"/>
                <a:ea typeface="Segoe UI Black" panose="020B0A02040204020203" pitchFamily="34" charset="0"/>
              </a:rPr>
              <a:t> à </a:t>
            </a:r>
            <a:r>
              <a:rPr lang="en-US" sz="2999" cap="none" dirty="0" err="1">
                <a:solidFill>
                  <a:srgbClr val="FFFFFF"/>
                </a:solidFill>
                <a:latin typeface="Segoe UI Black" panose="020B0A02040204020203" pitchFamily="34" charset="0"/>
                <a:ea typeface="Segoe UI Black" panose="020B0A02040204020203" pitchFamily="34" charset="0"/>
              </a:rPr>
              <a:t>retenir</a:t>
            </a:r>
            <a:endParaRPr lang="en-US" sz="2999" cap="none" dirty="0">
              <a:solidFill>
                <a:srgbClr val="FFFFFF"/>
              </a:solidFill>
              <a:latin typeface="Segoe UI Black" panose="020B0A02040204020203" pitchFamily="34" charset="0"/>
              <a:ea typeface="Segoe UI Black" panose="020B0A02040204020203" pitchFamily="34" charset="0"/>
            </a:endParaRPr>
          </a:p>
        </p:txBody>
      </p:sp>
      <p:sp>
        <p:nvSpPr>
          <p:cNvPr id="8" name="TextBox 7">
            <a:extLst>
              <a:ext uri="{FF2B5EF4-FFF2-40B4-BE49-F238E27FC236}">
                <a16:creationId xmlns:a16="http://schemas.microsoft.com/office/drawing/2014/main" id="{C5AA220D-8088-49BF-888A-2028E83805B0}"/>
              </a:ext>
            </a:extLst>
          </p:cNvPr>
          <p:cNvSpPr txBox="1"/>
          <p:nvPr/>
        </p:nvSpPr>
        <p:spPr>
          <a:xfrm>
            <a:off x="6632770" y="1473512"/>
            <a:ext cx="5331277" cy="4328557"/>
          </a:xfrm>
          <a:prstGeom prst="rect">
            <a:avLst/>
          </a:prstGeom>
          <a:noFill/>
        </p:spPr>
        <p:txBody>
          <a:bodyPr wrap="square" rtlCol="0">
            <a:spAutoFit/>
          </a:bodyPr>
          <a:lstStyle/>
          <a:p>
            <a:pPr marL="285658" lvl="1" indent="-285658" algn="just" defTabSz="1218804">
              <a:spcBef>
                <a:spcPts val="600"/>
              </a:spcBef>
              <a:spcAft>
                <a:spcPts val="600"/>
              </a:spcAft>
              <a:buFont typeface="Arial" panose="020B0604020202020204" pitchFamily="34" charset="0"/>
              <a:buChar char="•"/>
            </a:pPr>
            <a:r>
              <a:rPr lang="fr-FR" sz="1733" dirty="0">
                <a:solidFill>
                  <a:srgbClr val="FFFFFF"/>
                </a:solidFill>
                <a:latin typeface="Segoe UI" panose="020B0502040204020203" pitchFamily="34" charset="0"/>
                <a:cs typeface="Segoe UI" panose="020B0502040204020203" pitchFamily="34" charset="0"/>
              </a:rPr>
              <a:t>Leader mondial du PNT résilient, un marché en pleine croissance</a:t>
            </a:r>
          </a:p>
          <a:p>
            <a:pPr marL="285658" lvl="1" indent="-285658" algn="just" defTabSz="1218804">
              <a:spcBef>
                <a:spcPts val="600"/>
              </a:spcBef>
              <a:spcAft>
                <a:spcPts val="600"/>
              </a:spcAft>
              <a:buFont typeface="Arial" panose="020B0604020202020204" pitchFamily="34" charset="0"/>
              <a:buChar char="•"/>
            </a:pPr>
            <a:r>
              <a:rPr lang="fr-FR" sz="1733" dirty="0">
                <a:solidFill>
                  <a:srgbClr val="FFFFFF"/>
                </a:solidFill>
                <a:latin typeface="Segoe UI" panose="020B0502040204020203" pitchFamily="34" charset="0"/>
                <a:cs typeface="Segoe UI" panose="020B0502040204020203" pitchFamily="34" charset="0"/>
              </a:rPr>
              <a:t>Stratégie complète de technologies PNT développées au cours des 15 dernières années, qui nous ont conduits à une croissance gagnante</a:t>
            </a:r>
          </a:p>
          <a:p>
            <a:pPr marL="285658" lvl="1" indent="-285658" algn="just" defTabSz="1218804">
              <a:spcBef>
                <a:spcPts val="600"/>
              </a:spcBef>
              <a:spcAft>
                <a:spcPts val="600"/>
              </a:spcAft>
              <a:buFont typeface="Arial" panose="020B0604020202020204" pitchFamily="34" charset="0"/>
              <a:buChar char="•"/>
            </a:pPr>
            <a:r>
              <a:rPr lang="fr-FR" sz="1733" dirty="0">
                <a:solidFill>
                  <a:srgbClr val="FFFFFF"/>
                </a:solidFill>
                <a:latin typeface="Segoe UI" panose="020B0502040204020203" pitchFamily="34" charset="0"/>
                <a:cs typeface="Segoe UI" panose="020B0502040204020203" pitchFamily="34" charset="0"/>
              </a:rPr>
              <a:t>Fournisseur du PNT auprès de la DoD avec 40 ans d'expérience</a:t>
            </a:r>
          </a:p>
          <a:p>
            <a:pPr marL="285658" lvl="1" indent="-285658" algn="just" defTabSz="1218804">
              <a:spcBef>
                <a:spcPts val="600"/>
              </a:spcBef>
              <a:spcAft>
                <a:spcPts val="600"/>
              </a:spcAft>
              <a:buFont typeface="Arial" panose="020B0604020202020204" pitchFamily="34" charset="0"/>
              <a:buChar char="•"/>
            </a:pPr>
            <a:r>
              <a:rPr lang="fr-FR" sz="1733" dirty="0">
                <a:solidFill>
                  <a:srgbClr val="FFFFFF"/>
                </a:solidFill>
                <a:latin typeface="Segoe UI" panose="020B0502040204020203" pitchFamily="34" charset="0"/>
                <a:cs typeface="Segoe UI" panose="020B0502040204020203" pitchFamily="34" charset="0"/>
              </a:rPr>
              <a:t>Fournisseur européen stratégique pour les technologies critiques liées au GNSS Galileo (horloges atomiques, PRS…)</a:t>
            </a:r>
          </a:p>
          <a:p>
            <a:pPr marL="285658" lvl="1" indent="-285658" algn="just" defTabSz="1218804">
              <a:spcBef>
                <a:spcPts val="600"/>
              </a:spcBef>
              <a:spcAft>
                <a:spcPts val="600"/>
              </a:spcAft>
              <a:buFont typeface="Arial" panose="020B0604020202020204" pitchFamily="34" charset="0"/>
              <a:buChar char="•"/>
            </a:pPr>
            <a:r>
              <a:rPr lang="fr-FR" sz="1733" dirty="0">
                <a:solidFill>
                  <a:srgbClr val="FFFFFF"/>
                </a:solidFill>
                <a:latin typeface="Segoe UI" panose="020B0502040204020203" pitchFamily="34" charset="0"/>
                <a:cs typeface="Segoe UI" panose="020B0502040204020203" pitchFamily="34" charset="0"/>
              </a:rPr>
              <a:t>Autorisations de sécurité des installations américaines et françaises établies</a:t>
            </a:r>
          </a:p>
          <a:p>
            <a:pPr marL="285658" lvl="1" indent="-285658" algn="just" defTabSz="1218804">
              <a:spcBef>
                <a:spcPts val="600"/>
              </a:spcBef>
              <a:spcAft>
                <a:spcPts val="600"/>
              </a:spcAft>
              <a:buFont typeface="Arial" panose="020B0604020202020204" pitchFamily="34" charset="0"/>
              <a:buChar char="•"/>
            </a:pPr>
            <a:r>
              <a:rPr lang="fr-FR" sz="1733" dirty="0">
                <a:solidFill>
                  <a:srgbClr val="FFFFFF"/>
                </a:solidFill>
                <a:latin typeface="Segoe UI" panose="020B0502040204020203" pitchFamily="34" charset="0"/>
                <a:cs typeface="Segoe UI" panose="020B0502040204020203" pitchFamily="34" charset="0"/>
              </a:rPr>
              <a:t>80 % </a:t>
            </a:r>
            <a:r>
              <a:rPr lang="fr-FR" sz="1733" dirty="0" err="1">
                <a:solidFill>
                  <a:srgbClr val="FFFFFF"/>
                </a:solidFill>
                <a:latin typeface="Segoe UI" panose="020B0502040204020203" pitchFamily="34" charset="0"/>
                <a:cs typeface="Segoe UI" panose="020B0502040204020203" pitchFamily="34" charset="0"/>
              </a:rPr>
              <a:t>GtoG</a:t>
            </a:r>
            <a:r>
              <a:rPr lang="fr-FR" sz="1733" dirty="0">
                <a:solidFill>
                  <a:srgbClr val="FFFFFF"/>
                </a:solidFill>
                <a:latin typeface="Segoe UI" panose="020B0502040204020203" pitchFamily="34" charset="0"/>
                <a:cs typeface="Segoe UI" panose="020B0502040204020203" pitchFamily="34" charset="0"/>
              </a:rPr>
              <a:t> – 20 % Profil commercial</a:t>
            </a:r>
            <a:endParaRPr lang="en-US" sz="1733" dirty="0">
              <a:solidFill>
                <a:srgbClr val="FFFFFF"/>
              </a:solidFill>
              <a:latin typeface="Segoe UI" panose="020B0502040204020203" pitchFamily="34" charset="0"/>
              <a:cs typeface="Segoe UI" panose="020B0502040204020203" pitchFamily="34" charset="0"/>
            </a:endParaRPr>
          </a:p>
        </p:txBody>
      </p:sp>
      <p:pic>
        <p:nvPicPr>
          <p:cNvPr id="1026" name="Picture 2">
            <a:extLst>
              <a:ext uri="{FF2B5EF4-FFF2-40B4-BE49-F238E27FC236}">
                <a16:creationId xmlns:a16="http://schemas.microsoft.com/office/drawing/2014/main" id="{7ECB9B11-8BB9-437D-9B8F-CD913F057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43" y="2012856"/>
            <a:ext cx="6799440" cy="3469103"/>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3">
            <a:extLst>
              <a:ext uri="{FF2B5EF4-FFF2-40B4-BE49-F238E27FC236}">
                <a16:creationId xmlns:a16="http://schemas.microsoft.com/office/drawing/2014/main" id="{241C51F7-A290-90DF-D3B5-A2E8B1572023}"/>
              </a:ext>
            </a:extLst>
          </p:cNvPr>
          <p:cNvSpPr txBox="1">
            <a:spLocks/>
          </p:cNvSpPr>
          <p:nvPr/>
        </p:nvSpPr>
        <p:spPr>
          <a:xfrm>
            <a:off x="677650" y="6381413"/>
            <a:ext cx="8941511" cy="172501"/>
          </a:xfrm>
          <a:prstGeom prst="rect">
            <a:avLst/>
          </a:prstGeom>
        </p:spPr>
        <p:txBody>
          <a:bodyPr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r>
              <a:rPr lang="fr-FR" sz="1066" dirty="0">
                <a:solidFill>
                  <a:srgbClr val="7D7B8D">
                    <a:lumMod val="60000"/>
                    <a:lumOff val="40000"/>
                  </a:srgbClr>
                </a:solidFill>
                <a:latin typeface="Segoe UI"/>
              </a:rPr>
              <a:t>Safran </a:t>
            </a:r>
            <a:r>
              <a:rPr lang="fr-FR" sz="1066" dirty="0" err="1">
                <a:solidFill>
                  <a:srgbClr val="7D7B8D">
                    <a:lumMod val="60000"/>
                    <a:lumOff val="40000"/>
                  </a:srgbClr>
                </a:solidFill>
                <a:latin typeface="Segoe UI"/>
              </a:rPr>
              <a:t>Trusted</a:t>
            </a:r>
            <a:r>
              <a:rPr lang="fr-FR" sz="1066" dirty="0">
                <a:solidFill>
                  <a:srgbClr val="7D7B8D">
                    <a:lumMod val="60000"/>
                    <a:lumOff val="40000"/>
                  </a:srgbClr>
                </a:solidFill>
                <a:latin typeface="Segoe UI"/>
              </a:rPr>
              <a:t> 4D – Présentation 2023</a:t>
            </a:r>
          </a:p>
        </p:txBody>
      </p:sp>
    </p:spTree>
    <p:extLst>
      <p:ext uri="{BB962C8B-B14F-4D97-AF65-F5344CB8AC3E}">
        <p14:creationId xmlns:p14="http://schemas.microsoft.com/office/powerpoint/2010/main" val="2396275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r>
              <a:rPr lang="en-US" dirty="0" err="1"/>
              <a:t>Projets</a:t>
            </a:r>
            <a:r>
              <a:rPr lang="en-US" dirty="0"/>
              <a:t> </a:t>
            </a:r>
          </a:p>
          <a:p>
            <a:r>
              <a:rPr lang="en-US" dirty="0"/>
              <a:t>NAVWAR &amp; TIMING</a:t>
            </a:r>
          </a:p>
        </p:txBody>
      </p:sp>
      <p:sp>
        <p:nvSpPr>
          <p:cNvPr id="5" name="Espace réservé du texte 4">
            <a:extLst>
              <a:ext uri="{FF2B5EF4-FFF2-40B4-BE49-F238E27FC236}">
                <a16:creationId xmlns:a16="http://schemas.microsoft.com/office/drawing/2014/main" id="{5ECD6F35-E271-39FE-FB77-22464A856784}"/>
              </a:ext>
            </a:extLst>
          </p:cNvPr>
          <p:cNvSpPr>
            <a:spLocks noGrp="1"/>
          </p:cNvSpPr>
          <p:nvPr>
            <p:ph type="body" sz="quarter" idx="13"/>
          </p:nvPr>
        </p:nvSpPr>
        <p:spPr/>
        <p:txBody>
          <a:bodyPr/>
          <a:lstStyle/>
          <a:p>
            <a:r>
              <a:rPr lang="fr-FR" dirty="0"/>
              <a:t>02</a:t>
            </a:r>
            <a:endParaRPr lang="en-GB" dirty="0"/>
          </a:p>
        </p:txBody>
      </p:sp>
      <p:sp>
        <p:nvSpPr>
          <p:cNvPr id="2" name="Espace réservé de la date 1"/>
          <p:cNvSpPr>
            <a:spLocks noGrp="1"/>
          </p:cNvSpPr>
          <p:nvPr>
            <p:ph type="dt" sz="half" idx="4294967295"/>
          </p:nvPr>
        </p:nvSpPr>
        <p:spPr>
          <a:xfrm>
            <a:off x="1881" y="0"/>
            <a:ext cx="0" cy="0"/>
          </a:xfrm>
        </p:spPr>
        <p:txBody>
          <a:bodyPr/>
          <a:lstStyle/>
          <a:p>
            <a:pPr>
              <a:defRPr/>
            </a:pPr>
            <a:r>
              <a:rPr lang="fr-FR">
                <a:solidFill>
                  <a:prstClr val="white">
                    <a:alpha val="0"/>
                  </a:prstClr>
                </a:solidFill>
              </a:rPr>
              <a:t>10 Mai 2021</a:t>
            </a:r>
            <a:endParaRPr lang="en-US">
              <a:solidFill>
                <a:prstClr val="white">
                  <a:alpha val="0"/>
                </a:prstClr>
              </a:solidFill>
            </a:endParaRPr>
          </a:p>
        </p:txBody>
      </p:sp>
      <p:pic>
        <p:nvPicPr>
          <p:cNvPr id="8" name="Vidéo 10" descr="Compass">
            <a:extLst>
              <a:ext uri="{FF2B5EF4-FFF2-40B4-BE49-F238E27FC236}">
                <a16:creationId xmlns:a16="http://schemas.microsoft.com/office/drawing/2014/main" id="{71E719AF-5221-88B4-0513-B7BC256352E8}"/>
              </a:ext>
            </a:extLst>
          </p:cNvPr>
          <p:cNvPicPr>
            <a:picLocks noGrp="1" noChangeAspect="1"/>
          </p:cNvPicPr>
          <p:nvPr>
            <p:ph type="pic" sz="quarter" idx="22"/>
            <a:videoFile r:link="rId2"/>
            <p:extLst>
              <p:ext uri="{DAA4B4D4-6D71-4841-9C94-3DE7FCFB9230}">
                <p14:media xmlns:p14="http://schemas.microsoft.com/office/powerpoint/2010/main" r:embed="rId1"/>
              </p:ext>
            </p:extLst>
          </p:nvPr>
        </p:nvPicPr>
        <p:blipFill rotWithShape="1">
          <a:blip r:embed="rId4"/>
          <a:srcRect l="30041" r="30041"/>
          <a:stretch/>
        </p:blipFill>
        <p:spPr>
          <a:xfrm>
            <a:off x="1881" y="-1"/>
            <a:ext cx="4866831" cy="6858001"/>
          </a:xfrm>
          <a:prstGeom prst="rect">
            <a:avLst/>
          </a:prstGeom>
          <a:noFill/>
        </p:spPr>
      </p:pic>
    </p:spTree>
    <p:extLst>
      <p:ext uri="{BB962C8B-B14F-4D97-AF65-F5344CB8AC3E}">
        <p14:creationId xmlns:p14="http://schemas.microsoft.com/office/powerpoint/2010/main" val="2544052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re 2"/>
          <p:cNvSpPr txBox="1">
            <a:spLocks/>
          </p:cNvSpPr>
          <p:nvPr/>
        </p:nvSpPr>
        <p:spPr>
          <a:xfrm>
            <a:off x="245521" y="256375"/>
            <a:ext cx="11405350" cy="569207"/>
          </a:xfrm>
          <a:prstGeom prst="rect">
            <a:avLst/>
          </a:prstGeom>
        </p:spPr>
        <p:txBody>
          <a:bodyPr vert="horz" lIns="121882" tIns="60941" rIns="121882" bIns="60941" rtlCol="0" anchor="ctr">
            <a:normAutofit fontScale="97500"/>
          </a:bodyPr>
          <a:lstStyle>
            <a:lvl1pPr algn="l" defTabSz="914769" rtl="0" eaLnBrk="1" latinLnBrk="0" hangingPunct="1">
              <a:spcBef>
                <a:spcPct val="0"/>
              </a:spcBef>
              <a:buNone/>
              <a:defRPr sz="2199" b="0" i="0" kern="1200" cap="none" baseline="0">
                <a:solidFill>
                  <a:schemeClr val="accent2"/>
                </a:solidFill>
                <a:latin typeface="+mj-lt"/>
                <a:ea typeface="+mj-ea"/>
                <a:cs typeface="Arial" pitchFamily="34" charset="0"/>
              </a:defRPr>
            </a:lvl1pPr>
          </a:lstStyle>
          <a:p>
            <a:pPr marL="0" marR="0" lvl="0" indent="0" algn="l" defTabSz="1219693" rtl="0" eaLnBrk="1" fontAlgn="auto" latinLnBrk="0" hangingPunct="1">
              <a:lnSpc>
                <a:spcPct val="100000"/>
              </a:lnSpc>
              <a:spcBef>
                <a:spcPct val="0"/>
              </a:spcBef>
              <a:spcAft>
                <a:spcPts val="0"/>
              </a:spcAft>
              <a:buClrTx/>
              <a:buSzTx/>
              <a:buFontTx/>
              <a:buNone/>
              <a:tabLst/>
              <a:defRPr/>
            </a:pPr>
            <a:r>
              <a:rPr kumimoji="0" lang="en-US" sz="2932" b="0" i="0" u="none" strike="noStrike" kern="1200" cap="all" spc="0" normalizeH="0" baseline="0" noProof="0">
                <a:ln>
                  <a:noFill/>
                </a:ln>
                <a:solidFill>
                  <a:srgbClr val="112753"/>
                </a:solidFill>
                <a:effectLst/>
                <a:uLnTx/>
                <a:uFillTx/>
                <a:latin typeface="Segoe UI Black"/>
                <a:ea typeface="+mj-ea"/>
                <a:cs typeface="Arial" pitchFamily="34" charset="0"/>
              </a:rPr>
              <a:t>NAVKITE</a:t>
            </a:r>
            <a:endParaRPr kumimoji="0" lang="fr-FR" sz="2932" b="0" i="0" u="none" strike="noStrike" kern="1200" cap="all" spc="0" normalizeH="0" baseline="0" noProof="0">
              <a:ln>
                <a:noFill/>
              </a:ln>
              <a:solidFill>
                <a:srgbClr val="112753"/>
              </a:solidFill>
              <a:effectLst/>
              <a:uLnTx/>
              <a:uFillTx/>
              <a:latin typeface="Segoe UI Black"/>
              <a:ea typeface="+mj-ea"/>
              <a:cs typeface="Arial" pitchFamily="34" charset="0"/>
            </a:endParaRPr>
          </a:p>
        </p:txBody>
      </p:sp>
      <p:pic>
        <p:nvPicPr>
          <p:cNvPr id="3" name="Image 2">
            <a:extLst>
              <a:ext uri="{FF2B5EF4-FFF2-40B4-BE49-F238E27FC236}">
                <a16:creationId xmlns:a16="http://schemas.microsoft.com/office/drawing/2014/main" id="{99313B65-30CD-D25F-2F91-6010E42580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65187" y="425402"/>
            <a:ext cx="1999920" cy="1331980"/>
          </a:xfrm>
          <a:prstGeom prst="rect">
            <a:avLst/>
          </a:prstGeom>
        </p:spPr>
      </p:pic>
      <p:sp>
        <p:nvSpPr>
          <p:cNvPr id="4" name="ZoneTexte 3">
            <a:extLst>
              <a:ext uri="{FF2B5EF4-FFF2-40B4-BE49-F238E27FC236}">
                <a16:creationId xmlns:a16="http://schemas.microsoft.com/office/drawing/2014/main" id="{A5D056A7-D479-1EFA-A938-93C684E8BA3B}"/>
              </a:ext>
            </a:extLst>
          </p:cNvPr>
          <p:cNvSpPr txBox="1"/>
          <p:nvPr/>
        </p:nvSpPr>
        <p:spPr>
          <a:xfrm>
            <a:off x="5492815" y="437777"/>
            <a:ext cx="5591448" cy="1015634"/>
          </a:xfrm>
          <a:prstGeom prst="rect">
            <a:avLst/>
          </a:prstGeom>
          <a:noFill/>
        </p:spPr>
        <p:txBody>
          <a:bodyPr wrap="square" lIns="91412" tIns="45706" rIns="91412" bIns="45706" rtlCol="0">
            <a:spAutoFit/>
          </a:bodyPr>
          <a:lstStyle/>
          <a:p>
            <a:pPr marL="0" marR="0" lvl="0" indent="0" algn="just" defTabSz="1218774" rtl="0" eaLnBrk="1" fontAlgn="auto" latinLnBrk="0" hangingPunct="1">
              <a:lnSpc>
                <a:spcPct val="100000"/>
              </a:lnSpc>
              <a:spcBef>
                <a:spcPts val="0"/>
              </a:spcBef>
              <a:spcAft>
                <a:spcPts val="0"/>
              </a:spcAft>
              <a:buClrTx/>
              <a:buSzTx/>
              <a:buFontTx/>
              <a:buNone/>
              <a:tabLst/>
              <a:defRPr/>
            </a:pPr>
            <a:r>
              <a:rPr lang="fr-FR" sz="2000" b="0" i="0" dirty="0">
                <a:solidFill>
                  <a:srgbClr val="000000"/>
                </a:solidFill>
                <a:effectLst/>
                <a:latin typeface="Roboto" panose="02000000000000000000" pitchFamily="2" charset="0"/>
              </a:rPr>
              <a:t>Essai de 2h à 40kt en environnement GPS </a:t>
            </a:r>
            <a:r>
              <a:rPr lang="fr-FR" sz="2000" b="0" i="0" dirty="0" err="1">
                <a:solidFill>
                  <a:srgbClr val="000000"/>
                </a:solidFill>
                <a:effectLst/>
                <a:latin typeface="Roboto" panose="02000000000000000000" pitchFamily="2" charset="0"/>
              </a:rPr>
              <a:t>denied</a:t>
            </a:r>
            <a:r>
              <a:rPr lang="fr-FR" sz="2000" b="0" i="0" dirty="0">
                <a:solidFill>
                  <a:srgbClr val="000000"/>
                </a:solidFill>
                <a:effectLst/>
                <a:latin typeface="Roboto" panose="02000000000000000000" pitchFamily="2" charset="0"/>
              </a:rPr>
              <a:t> à Lorient en février 2023 avec les forces spéciales françaises</a:t>
            </a:r>
            <a:endParaRPr kumimoji="0" lang="en-US" sz="1866"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Espace réservé du pied de page 3">
            <a:extLst>
              <a:ext uri="{FF2B5EF4-FFF2-40B4-BE49-F238E27FC236}">
                <a16:creationId xmlns:a16="http://schemas.microsoft.com/office/drawing/2014/main" id="{92971C39-5C25-EE24-425D-668C58F8096B}"/>
              </a:ext>
            </a:extLst>
          </p:cNvPr>
          <p:cNvSpPr txBox="1">
            <a:spLocks/>
          </p:cNvSpPr>
          <p:nvPr/>
        </p:nvSpPr>
        <p:spPr>
          <a:xfrm>
            <a:off x="677650" y="6381413"/>
            <a:ext cx="8941511" cy="172501"/>
          </a:xfrm>
          <a:prstGeom prst="rect">
            <a:avLst/>
          </a:prstGeom>
        </p:spPr>
        <p:txBody>
          <a:bodyPr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r>
              <a:rPr lang="fr-FR" sz="1066" dirty="0">
                <a:solidFill>
                  <a:srgbClr val="7D7B8D">
                    <a:lumMod val="60000"/>
                    <a:lumOff val="40000"/>
                  </a:srgbClr>
                </a:solidFill>
                <a:latin typeface="Segoe UI"/>
              </a:rPr>
              <a:t>Safran </a:t>
            </a:r>
            <a:r>
              <a:rPr lang="fr-FR" sz="1066" dirty="0" err="1">
                <a:solidFill>
                  <a:srgbClr val="7D7B8D">
                    <a:lumMod val="60000"/>
                    <a:lumOff val="40000"/>
                  </a:srgbClr>
                </a:solidFill>
                <a:latin typeface="Segoe UI"/>
              </a:rPr>
              <a:t>Trusted</a:t>
            </a:r>
            <a:r>
              <a:rPr lang="fr-FR" sz="1066" dirty="0">
                <a:solidFill>
                  <a:srgbClr val="7D7B8D">
                    <a:lumMod val="60000"/>
                    <a:lumOff val="40000"/>
                  </a:srgbClr>
                </a:solidFill>
                <a:latin typeface="Segoe UI"/>
              </a:rPr>
              <a:t> 4D – Présentation 2023</a:t>
            </a:r>
          </a:p>
        </p:txBody>
      </p:sp>
      <p:pic>
        <p:nvPicPr>
          <p:cNvPr id="8" name="Image 7">
            <a:extLst>
              <a:ext uri="{FF2B5EF4-FFF2-40B4-BE49-F238E27FC236}">
                <a16:creationId xmlns:a16="http://schemas.microsoft.com/office/drawing/2014/main" id="{82487A06-83DF-3F0D-2DD2-7CF7FBAFBEA4}"/>
              </a:ext>
            </a:extLst>
          </p:cNvPr>
          <p:cNvPicPr>
            <a:picLocks noChangeAspect="1"/>
          </p:cNvPicPr>
          <p:nvPr/>
        </p:nvPicPr>
        <p:blipFill>
          <a:blip r:embed="rId3"/>
          <a:stretch>
            <a:fillRect/>
          </a:stretch>
        </p:blipFill>
        <p:spPr>
          <a:xfrm>
            <a:off x="216574" y="1912799"/>
            <a:ext cx="7963545" cy="4225827"/>
          </a:xfrm>
          <a:prstGeom prst="rect">
            <a:avLst/>
          </a:prstGeom>
        </p:spPr>
      </p:pic>
      <p:sp>
        <p:nvSpPr>
          <p:cNvPr id="5" name="ZoneTexte 4">
            <a:extLst>
              <a:ext uri="{FF2B5EF4-FFF2-40B4-BE49-F238E27FC236}">
                <a16:creationId xmlns:a16="http://schemas.microsoft.com/office/drawing/2014/main" id="{6A11F705-2FE3-8D50-F9AA-E998B428E7C5}"/>
              </a:ext>
            </a:extLst>
          </p:cNvPr>
          <p:cNvSpPr txBox="1"/>
          <p:nvPr/>
        </p:nvSpPr>
        <p:spPr>
          <a:xfrm>
            <a:off x="5511865" y="1438753"/>
            <a:ext cx="5591448" cy="666593"/>
          </a:xfrm>
          <a:prstGeom prst="rect">
            <a:avLst/>
          </a:prstGeom>
          <a:solidFill>
            <a:srgbClr val="7E9BC0"/>
          </a:solidFill>
        </p:spPr>
        <p:txBody>
          <a:bodyPr wrap="square" rtlCol="0">
            <a:spAutoFit/>
          </a:bodyPr>
          <a:lstStyle/>
          <a:p>
            <a:pPr marL="0" marR="0" lvl="0" indent="0" algn="l" defTabSz="1218774" rtl="0" eaLnBrk="1" fontAlgn="auto" latinLnBrk="0" hangingPunct="1">
              <a:lnSpc>
                <a:spcPct val="100000"/>
              </a:lnSpc>
              <a:spcBef>
                <a:spcPts val="0"/>
              </a:spcBef>
              <a:spcAft>
                <a:spcPts val="0"/>
              </a:spcAft>
              <a:buClrTx/>
              <a:buSzTx/>
              <a:buFontTx/>
              <a:buNone/>
              <a:tabLst/>
              <a:defRPr/>
            </a:pPr>
            <a:r>
              <a:rPr kumimoji="0" lang="fr-FR" sz="1866" b="0" i="0" u="none" strike="noStrike" kern="1200" cap="none" spc="0" normalizeH="0" baseline="0" noProof="0" dirty="0">
                <a:ln>
                  <a:noFill/>
                </a:ln>
                <a:solidFill>
                  <a:prstClr val="white"/>
                </a:solidFill>
                <a:effectLst/>
                <a:uLnTx/>
                <a:uFillTx/>
                <a:latin typeface="Arial"/>
                <a:ea typeface="+mn-ea"/>
                <a:cs typeface="+mn-cs"/>
              </a:rPr>
              <a:t>Performances mesurées : </a:t>
            </a:r>
          </a:p>
          <a:p>
            <a:pPr marL="380867" marR="0" lvl="0" indent="-380867" algn="l" defTabSz="121877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6" b="0" i="0" u="none" strike="noStrike" kern="1200" cap="none" spc="0" normalizeH="0" baseline="0" noProof="0" dirty="0">
                <a:ln>
                  <a:noFill/>
                </a:ln>
                <a:solidFill>
                  <a:prstClr val="white"/>
                </a:solidFill>
                <a:effectLst/>
                <a:uLnTx/>
                <a:uFillTx/>
                <a:latin typeface="Arial"/>
                <a:ea typeface="+mn-ea"/>
                <a:cs typeface="+mn-cs"/>
              </a:rPr>
              <a:t>Précision de navigation &lt; 0,1Nm TDRMS</a:t>
            </a:r>
          </a:p>
        </p:txBody>
      </p:sp>
      <p:pic>
        <p:nvPicPr>
          <p:cNvPr id="69" name="Image 68">
            <a:extLst>
              <a:ext uri="{FF2B5EF4-FFF2-40B4-BE49-F238E27FC236}">
                <a16:creationId xmlns:a16="http://schemas.microsoft.com/office/drawing/2014/main" id="{6C29A981-DDC3-6532-36D3-5D5ED5C2D77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0119" y="2663494"/>
            <a:ext cx="3907803" cy="2786119"/>
          </a:xfrm>
          <a:prstGeom prst="rect">
            <a:avLst/>
          </a:prstGeom>
          <a:noFill/>
          <a:ln>
            <a:noFill/>
          </a:ln>
        </p:spPr>
      </p:pic>
    </p:spTree>
    <p:extLst>
      <p:ext uri="{BB962C8B-B14F-4D97-AF65-F5344CB8AC3E}">
        <p14:creationId xmlns:p14="http://schemas.microsoft.com/office/powerpoint/2010/main" val="122984846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E56B5A9-29E3-FD46-A4F3-808F989BE2AA}"/>
              </a:ext>
            </a:extLst>
          </p:cNvPr>
          <p:cNvSpPr>
            <a:spLocks noGrp="1"/>
          </p:cNvSpPr>
          <p:nvPr>
            <p:ph type="title"/>
          </p:nvPr>
        </p:nvSpPr>
        <p:spPr>
          <a:xfrm>
            <a:off x="225758" y="351337"/>
            <a:ext cx="11183131" cy="438235"/>
          </a:xfrm>
        </p:spPr>
        <p:txBody>
          <a:bodyPr>
            <a:noAutofit/>
          </a:bodyPr>
          <a:lstStyle/>
          <a:p>
            <a:r>
              <a:rPr lang="fr-FR" dirty="0"/>
              <a:t>Génération et distribution du temps stratégique Naval</a:t>
            </a:r>
          </a:p>
        </p:txBody>
      </p:sp>
      <p:sp>
        <p:nvSpPr>
          <p:cNvPr id="4" name="Espace réservé de la date 3">
            <a:extLst>
              <a:ext uri="{FF2B5EF4-FFF2-40B4-BE49-F238E27FC236}">
                <a16:creationId xmlns:a16="http://schemas.microsoft.com/office/drawing/2014/main" id="{2DF5F500-8AF1-6A3D-1613-B172161E1E10}"/>
              </a:ext>
            </a:extLst>
          </p:cNvPr>
          <p:cNvSpPr>
            <a:spLocks noGrp="1"/>
          </p:cNvSpPr>
          <p:nvPr>
            <p:ph type="dt" sz="half" idx="4294967295"/>
          </p:nvPr>
        </p:nvSpPr>
        <p:spPr/>
        <p:txBody>
          <a:bodyPr/>
          <a:lstStyle/>
          <a:p>
            <a:pPr defTabSz="914103">
              <a:defRPr/>
            </a:pPr>
            <a:r>
              <a:rPr lang="en-US" sz="1799" dirty="0">
                <a:solidFill>
                  <a:srgbClr val="070E1D"/>
                </a:solidFill>
                <a:latin typeface="Segoe UI"/>
              </a:rPr>
              <a:t> </a:t>
            </a:r>
          </a:p>
        </p:txBody>
      </p:sp>
      <p:pic>
        <p:nvPicPr>
          <p:cNvPr id="6" name="Image 5">
            <a:extLst>
              <a:ext uri="{FF2B5EF4-FFF2-40B4-BE49-F238E27FC236}">
                <a16:creationId xmlns:a16="http://schemas.microsoft.com/office/drawing/2014/main" id="{BB38D963-DE0C-E589-A7FE-6EB7F721AA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890" r="1"/>
          <a:stretch/>
        </p:blipFill>
        <p:spPr>
          <a:xfrm>
            <a:off x="1525412" y="2064274"/>
            <a:ext cx="3072398" cy="3931292"/>
          </a:xfrm>
          <a:prstGeom prst="rect">
            <a:avLst/>
          </a:prstGeom>
        </p:spPr>
      </p:pic>
      <p:pic>
        <p:nvPicPr>
          <p:cNvPr id="7" name="Image 6">
            <a:extLst>
              <a:ext uri="{FF2B5EF4-FFF2-40B4-BE49-F238E27FC236}">
                <a16:creationId xmlns:a16="http://schemas.microsoft.com/office/drawing/2014/main" id="{6A392D01-FFAC-22F3-FFA1-2808DB7725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4013" y="1316499"/>
            <a:ext cx="5310736" cy="3708663"/>
          </a:xfrm>
          <a:prstGeom prst="rect">
            <a:avLst/>
          </a:prstGeom>
        </p:spPr>
      </p:pic>
      <p:sp>
        <p:nvSpPr>
          <p:cNvPr id="10" name="ZoneTexte 9">
            <a:extLst>
              <a:ext uri="{FF2B5EF4-FFF2-40B4-BE49-F238E27FC236}">
                <a16:creationId xmlns:a16="http://schemas.microsoft.com/office/drawing/2014/main" id="{18943C0D-F510-88F7-896B-38C7C3B7B5BB}"/>
              </a:ext>
            </a:extLst>
          </p:cNvPr>
          <p:cNvSpPr txBox="1"/>
          <p:nvPr/>
        </p:nvSpPr>
        <p:spPr>
          <a:xfrm>
            <a:off x="693529" y="1122768"/>
            <a:ext cx="5057138" cy="920188"/>
          </a:xfrm>
          <a:prstGeom prst="rect">
            <a:avLst/>
          </a:prstGeom>
          <a:noFill/>
        </p:spPr>
        <p:txBody>
          <a:bodyPr wrap="square" rtlCol="0">
            <a:spAutoFit/>
          </a:bodyPr>
          <a:lstStyle/>
          <a:p>
            <a:pPr defTabSz="914103">
              <a:defRPr/>
            </a:pPr>
            <a:r>
              <a:rPr lang="fr-FR" sz="1999" b="1" cap="all" dirty="0">
                <a:solidFill>
                  <a:srgbClr val="1E3C7D"/>
                </a:solidFill>
              </a:rPr>
              <a:t>Beluga : Stratégique 2G+/3G</a:t>
            </a:r>
          </a:p>
          <a:p>
            <a:pPr marL="355514" lvl="1" indent="-171343" defTabSz="914495" fontAlgn="base">
              <a:lnSpc>
                <a:spcPct val="110000"/>
              </a:lnSpc>
              <a:spcAft>
                <a:spcPts val="300"/>
              </a:spcAft>
              <a:buClr>
                <a:schemeClr val="accent1"/>
              </a:buClr>
              <a:buSzPct val="100000"/>
              <a:buFont typeface="Wingdings" pitchFamily="2" charset="2"/>
              <a:buChar char="§"/>
              <a:defRPr/>
            </a:pPr>
            <a:r>
              <a:rPr lang="fr-FR" sz="1599" dirty="0">
                <a:solidFill>
                  <a:schemeClr val="tx2"/>
                </a:solidFill>
                <a:cs typeface="Arial" pitchFamily="34" charset="0"/>
              </a:rPr>
              <a:t>Génération et distribution du temps de haute précision</a:t>
            </a:r>
          </a:p>
        </p:txBody>
      </p:sp>
      <p:sp>
        <p:nvSpPr>
          <p:cNvPr id="2" name="TextBox 1">
            <a:extLst>
              <a:ext uri="{FF2B5EF4-FFF2-40B4-BE49-F238E27FC236}">
                <a16:creationId xmlns:a16="http://schemas.microsoft.com/office/drawing/2014/main" id="{A02237B8-4AD6-75D0-EA01-3BAADF4344CF}"/>
              </a:ext>
            </a:extLst>
          </p:cNvPr>
          <p:cNvSpPr txBox="1"/>
          <p:nvPr/>
        </p:nvSpPr>
        <p:spPr>
          <a:xfrm>
            <a:off x="5908205" y="5152514"/>
            <a:ext cx="5807295" cy="341825"/>
          </a:xfrm>
          <a:prstGeom prst="rect">
            <a:avLst/>
          </a:prstGeom>
          <a:noFill/>
        </p:spPr>
        <p:txBody>
          <a:bodyPr wrap="none" rtlCol="0">
            <a:spAutoFit/>
          </a:bodyPr>
          <a:lstStyle/>
          <a:p>
            <a:pPr marL="355514" lvl="1" indent="-171343" defTabSz="914495" fontAlgn="base">
              <a:lnSpc>
                <a:spcPct val="110000"/>
              </a:lnSpc>
              <a:spcAft>
                <a:spcPts val="300"/>
              </a:spcAft>
              <a:buClr>
                <a:schemeClr val="accent1"/>
              </a:buClr>
              <a:buSzPct val="100000"/>
              <a:buFont typeface="Wingdings" pitchFamily="2" charset="2"/>
              <a:buChar char="§"/>
              <a:defRPr/>
            </a:pPr>
            <a:r>
              <a:rPr lang="fr-FR" sz="1599" dirty="0">
                <a:solidFill>
                  <a:schemeClr val="tx2"/>
                </a:solidFill>
                <a:cs typeface="Arial" pitchFamily="34" charset="0"/>
              </a:rPr>
              <a:t>Métier et domaine d’excellence de SED au travers d’Orolia </a:t>
            </a:r>
          </a:p>
        </p:txBody>
      </p:sp>
    </p:spTree>
    <p:extLst>
      <p:ext uri="{BB962C8B-B14F-4D97-AF65-F5344CB8AC3E}">
        <p14:creationId xmlns:p14="http://schemas.microsoft.com/office/powerpoint/2010/main" val="375340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289923" y="1179506"/>
            <a:ext cx="4666742" cy="5036056"/>
          </a:xfrm>
        </p:spPr>
        <p:txBody>
          <a:bodyPr/>
          <a:lstStyle/>
          <a:p>
            <a:pPr marL="285658" indent="-285658">
              <a:buFont typeface="Arial" panose="020B0604020202020204" pitchFamily="34" charset="0"/>
              <a:buChar char="•"/>
            </a:pPr>
            <a:r>
              <a:rPr lang="fr-FR" dirty="0">
                <a:solidFill>
                  <a:schemeClr val="tx2"/>
                </a:solidFill>
              </a:rPr>
              <a:t>Châssis 3U modulaire, conception configurable - T&amp;F dans n'importe quel format dont vous avez besoin</a:t>
            </a:r>
          </a:p>
          <a:p>
            <a:pPr marL="285658" indent="-285658">
              <a:buFont typeface="Arial" panose="020B0604020202020204" pitchFamily="34" charset="0"/>
              <a:buChar char="•"/>
            </a:pPr>
            <a:r>
              <a:rPr lang="fr-FR" dirty="0">
                <a:solidFill>
                  <a:schemeClr val="tx2"/>
                </a:solidFill>
              </a:rPr>
              <a:t>Répartition à faible latence &lt; 1 µs</a:t>
            </a:r>
          </a:p>
          <a:p>
            <a:pPr marL="285658" indent="-285658">
              <a:buFont typeface="Arial" panose="020B0604020202020204" pitchFamily="34" charset="0"/>
              <a:buChar char="•"/>
            </a:pPr>
            <a:r>
              <a:rPr lang="fr-FR" dirty="0">
                <a:solidFill>
                  <a:schemeClr val="tx2"/>
                </a:solidFill>
              </a:rPr>
              <a:t>40 entrées/sorties différentielles et 40 DLCS pour le signal de navigation et horaire et la distribution des données</a:t>
            </a:r>
          </a:p>
          <a:p>
            <a:pPr marL="285658" indent="-285658">
              <a:buFont typeface="Arial" panose="020B0604020202020204" pitchFamily="34" charset="0"/>
              <a:buChar char="•"/>
            </a:pPr>
            <a:r>
              <a:rPr lang="fr-FR" dirty="0">
                <a:solidFill>
                  <a:schemeClr val="tx2"/>
                </a:solidFill>
              </a:rPr>
              <a:t>Plusieurs sorties de fréquence à faible bruit de phase</a:t>
            </a:r>
          </a:p>
          <a:p>
            <a:pPr marL="285658" indent="-285658">
              <a:buFont typeface="Arial" panose="020B0604020202020204" pitchFamily="34" charset="0"/>
              <a:buChar char="•"/>
            </a:pPr>
            <a:r>
              <a:rPr lang="fr-FR" dirty="0">
                <a:solidFill>
                  <a:schemeClr val="tx2"/>
                </a:solidFill>
              </a:rPr>
              <a:t>Alimentations CC redondantes</a:t>
            </a:r>
          </a:p>
          <a:p>
            <a:pPr marL="285658" indent="-285658">
              <a:buFont typeface="Arial" panose="020B0604020202020204" pitchFamily="34" charset="0"/>
              <a:buChar char="•"/>
            </a:pPr>
            <a:r>
              <a:rPr lang="fr-FR" dirty="0">
                <a:solidFill>
                  <a:schemeClr val="tx2"/>
                </a:solidFill>
              </a:rPr>
              <a:t>Gérer la redondance des sources de navigation et de synchronisation</a:t>
            </a:r>
          </a:p>
          <a:p>
            <a:pPr marL="285658" indent="-285658">
              <a:buFont typeface="Arial" panose="020B0604020202020204" pitchFamily="34" charset="0"/>
              <a:buChar char="•"/>
            </a:pPr>
            <a:r>
              <a:rPr lang="fr-FR" dirty="0">
                <a:solidFill>
                  <a:schemeClr val="tx2"/>
                </a:solidFill>
              </a:rPr>
              <a:t>Personnalisation</a:t>
            </a:r>
          </a:p>
          <a:p>
            <a:pPr marL="502365" lvl="1" indent="-285658">
              <a:buFont typeface="Arial" panose="020B0604020202020204" pitchFamily="34" charset="0"/>
              <a:buChar char="•"/>
            </a:pPr>
            <a:r>
              <a:rPr lang="fr-FR" dirty="0">
                <a:solidFill>
                  <a:schemeClr val="tx2"/>
                </a:solidFill>
              </a:rPr>
              <a:t>Développer selon vos besoins</a:t>
            </a:r>
            <a:endParaRPr lang="en-US" dirty="0">
              <a:solidFill>
                <a:schemeClr val="tx2"/>
              </a:solidFill>
            </a:endParaRPr>
          </a:p>
        </p:txBody>
      </p:sp>
      <p:sp>
        <p:nvSpPr>
          <p:cNvPr id="3" name="Title 2"/>
          <p:cNvSpPr>
            <a:spLocks noGrp="1"/>
          </p:cNvSpPr>
          <p:nvPr>
            <p:ph type="title"/>
          </p:nvPr>
        </p:nvSpPr>
        <p:spPr/>
        <p:txBody>
          <a:bodyPr/>
          <a:lstStyle/>
          <a:p>
            <a:r>
              <a:rPr lang="en-US" dirty="0">
                <a:solidFill>
                  <a:schemeClr val="accent1"/>
                </a:solidFill>
              </a:rPr>
              <a:t>Navigation and Timing distribution</a:t>
            </a:r>
          </a:p>
        </p:txBody>
      </p:sp>
      <p:sp>
        <p:nvSpPr>
          <p:cNvPr id="17" name="TextBox 16"/>
          <p:cNvSpPr txBox="1"/>
          <p:nvPr/>
        </p:nvSpPr>
        <p:spPr>
          <a:xfrm>
            <a:off x="6829061" y="4560368"/>
            <a:ext cx="3426837" cy="523220"/>
          </a:xfrm>
          <a:prstGeom prst="rect">
            <a:avLst/>
          </a:prstGeom>
          <a:noFill/>
        </p:spPr>
        <p:txBody>
          <a:bodyPr wrap="square">
            <a:spAutoFit/>
          </a:bodyPr>
          <a:lstStyle/>
          <a:p>
            <a:pPr algn="ctr">
              <a:defRPr/>
            </a:pPr>
            <a:r>
              <a:rPr lang="en-US" sz="1400" dirty="0">
                <a:ea typeface="ＭＳ Ｐゴシック" charset="-128"/>
                <a:cs typeface="ＭＳ Ｐゴシック" charset="-128"/>
              </a:rPr>
              <a:t>Aperçu de la face </a:t>
            </a:r>
            <a:r>
              <a:rPr lang="en-US" sz="1400" dirty="0" err="1">
                <a:ea typeface="ＭＳ Ｐゴシック" charset="-128"/>
                <a:cs typeface="ＭＳ Ｐゴシック" charset="-128"/>
              </a:rPr>
              <a:t>avant</a:t>
            </a:r>
            <a:r>
              <a:rPr lang="en-US" sz="1400" dirty="0">
                <a:ea typeface="ＭＳ Ｐゴシック" charset="-128"/>
                <a:cs typeface="ＭＳ Ｐゴシック" charset="-128"/>
              </a:rPr>
              <a:t> du module de distribution de temps</a:t>
            </a:r>
          </a:p>
        </p:txBody>
      </p:sp>
      <p:pic>
        <p:nvPicPr>
          <p:cNvPr id="7" name="Image 6" descr="Une image contenant Appareils électroniques, ordinateur&#10;&#10;Description générée automatiquement">
            <a:extLst>
              <a:ext uri="{FF2B5EF4-FFF2-40B4-BE49-F238E27FC236}">
                <a16:creationId xmlns:a16="http://schemas.microsoft.com/office/drawing/2014/main" id="{B7E5953F-DDA5-F292-941F-E970DD1670E8}"/>
              </a:ext>
            </a:extLst>
          </p:cNvPr>
          <p:cNvPicPr>
            <a:picLocks noChangeAspect="1"/>
          </p:cNvPicPr>
          <p:nvPr/>
        </p:nvPicPr>
        <p:blipFill>
          <a:blip r:embed="rId2"/>
          <a:stretch>
            <a:fillRect/>
          </a:stretch>
        </p:blipFill>
        <p:spPr>
          <a:xfrm>
            <a:off x="5235246" y="1900633"/>
            <a:ext cx="6328988" cy="2562978"/>
          </a:xfrm>
          <a:prstGeom prst="rect">
            <a:avLst/>
          </a:prstGeom>
        </p:spPr>
      </p:pic>
    </p:spTree>
    <p:extLst>
      <p:ext uri="{BB962C8B-B14F-4D97-AF65-F5344CB8AC3E}">
        <p14:creationId xmlns:p14="http://schemas.microsoft.com/office/powerpoint/2010/main" val="330397251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ignal cyberspace (gif created in code) : gifs">
            <a:extLst>
              <a:ext uri="{FF2B5EF4-FFF2-40B4-BE49-F238E27FC236}">
                <a16:creationId xmlns:a16="http://schemas.microsoft.com/office/drawing/2014/main" id="{670D6B1B-E7A2-CD08-BD94-5D176A721586}"/>
              </a:ext>
            </a:extLst>
          </p:cNvPr>
          <p:cNvPicPr>
            <a:picLocks noGrp="1" noChangeAspect="1" noChangeArrowheads="1"/>
          </p:cNvPicPr>
          <p:nvPr>
            <p:ph type="pic" sz="quarter" idx="22"/>
          </p:nvPr>
        </p:nvPicPr>
        <p:blipFill rotWithShape="1">
          <a:blip r:embed="rId2">
            <a:extLst>
              <a:ext uri="{28A0092B-C50C-407E-A947-70E740481C1C}">
                <a14:useLocalDpi xmlns:a14="http://schemas.microsoft.com/office/drawing/2010/main" val="0"/>
              </a:ext>
            </a:extLst>
          </a:blip>
          <a:srcRect l="28639" r="2863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5"/>
          <p:cNvSpPr>
            <a:spLocks noGrp="1"/>
          </p:cNvSpPr>
          <p:nvPr>
            <p:ph type="body" sz="quarter" idx="10"/>
          </p:nvPr>
        </p:nvSpPr>
        <p:spPr>
          <a:xfrm>
            <a:off x="5472874" y="2356383"/>
            <a:ext cx="6738176" cy="2257115"/>
          </a:xfrm>
        </p:spPr>
        <p:txBody>
          <a:bodyPr/>
          <a:lstStyle/>
          <a:p>
            <a:r>
              <a:rPr lang="en-US" dirty="0" err="1"/>
              <a:t>Serveur</a:t>
            </a:r>
            <a:r>
              <a:rPr lang="en-US" dirty="0"/>
              <a:t> de Temps</a:t>
            </a:r>
          </a:p>
        </p:txBody>
      </p:sp>
      <p:sp>
        <p:nvSpPr>
          <p:cNvPr id="3" name="Espace réservé du texte 2">
            <a:extLst>
              <a:ext uri="{FF2B5EF4-FFF2-40B4-BE49-F238E27FC236}">
                <a16:creationId xmlns:a16="http://schemas.microsoft.com/office/drawing/2014/main" id="{AFE9035A-304E-1AC4-6F3A-8F7B2A8B2B86}"/>
              </a:ext>
            </a:extLst>
          </p:cNvPr>
          <p:cNvSpPr>
            <a:spLocks noGrp="1"/>
          </p:cNvSpPr>
          <p:nvPr>
            <p:ph type="body" sz="quarter" idx="13"/>
          </p:nvPr>
        </p:nvSpPr>
        <p:spPr/>
        <p:txBody>
          <a:bodyPr/>
          <a:lstStyle/>
          <a:p>
            <a:r>
              <a:rPr lang="fr-FR" dirty="0"/>
              <a:t>03</a:t>
            </a:r>
            <a:endParaRPr lang="en-GB" dirty="0"/>
          </a:p>
        </p:txBody>
      </p:sp>
      <p:sp>
        <p:nvSpPr>
          <p:cNvPr id="2" name="Espace réservé de la date 1"/>
          <p:cNvSpPr>
            <a:spLocks noGrp="1"/>
          </p:cNvSpPr>
          <p:nvPr>
            <p:ph type="dt" sz="half" idx="4294967295"/>
          </p:nvPr>
        </p:nvSpPr>
        <p:spPr>
          <a:xfrm>
            <a:off x="1881" y="0"/>
            <a:ext cx="0" cy="0"/>
          </a:xfrm>
        </p:spPr>
        <p:txBody>
          <a:bodyPr/>
          <a:lstStyle/>
          <a:p>
            <a:pPr>
              <a:defRPr/>
            </a:pPr>
            <a:r>
              <a:rPr lang="fr-FR" dirty="0">
                <a:solidFill>
                  <a:prstClr val="white">
                    <a:alpha val="0"/>
                  </a:prstClr>
                </a:solidFill>
              </a:rPr>
              <a:t>10 Mai 2021</a:t>
            </a:r>
            <a:endParaRPr lang="en-US" dirty="0">
              <a:solidFill>
                <a:prstClr val="white">
                  <a:alpha val="0"/>
                </a:prstClr>
              </a:solidFill>
            </a:endParaRPr>
          </a:p>
        </p:txBody>
      </p:sp>
    </p:spTree>
    <p:extLst>
      <p:ext uri="{BB962C8B-B14F-4D97-AF65-F5344CB8AC3E}">
        <p14:creationId xmlns:p14="http://schemas.microsoft.com/office/powerpoint/2010/main" val="20795432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C5E2D16-8706-8476-F7A6-C270938F5BB8}"/>
              </a:ext>
            </a:extLst>
          </p:cNvPr>
          <p:cNvSpPr>
            <a:spLocks noGrp="1"/>
          </p:cNvSpPr>
          <p:nvPr>
            <p:ph type="title"/>
          </p:nvPr>
        </p:nvSpPr>
        <p:spPr/>
        <p:txBody>
          <a:bodyPr/>
          <a:lstStyle/>
          <a:p>
            <a:r>
              <a:rPr lang="fr-FR" dirty="0" err="1"/>
              <a:t>VersaSync</a:t>
            </a:r>
            <a:r>
              <a:rPr lang="fr-FR" baseline="30000" dirty="0" err="1"/>
              <a:t>TM</a:t>
            </a:r>
            <a:endParaRPr lang="fr-FR" baseline="30000" dirty="0"/>
          </a:p>
        </p:txBody>
      </p:sp>
      <p:sp>
        <p:nvSpPr>
          <p:cNvPr id="6" name="Espace réservé du contenu 5">
            <a:extLst>
              <a:ext uri="{FF2B5EF4-FFF2-40B4-BE49-F238E27FC236}">
                <a16:creationId xmlns:a16="http://schemas.microsoft.com/office/drawing/2014/main" id="{1DD53233-7DAA-8C02-DEF1-9855CC782D2D}"/>
              </a:ext>
            </a:extLst>
          </p:cNvPr>
          <p:cNvSpPr>
            <a:spLocks noGrp="1"/>
          </p:cNvSpPr>
          <p:nvPr>
            <p:ph sz="quarter" idx="11"/>
          </p:nvPr>
        </p:nvSpPr>
        <p:spPr>
          <a:xfrm>
            <a:off x="324124" y="1338669"/>
            <a:ext cx="5771875" cy="4807582"/>
          </a:xfrm>
        </p:spPr>
        <p:txBody>
          <a:bodyPr/>
          <a:lstStyle/>
          <a:p>
            <a:pPr marL="285658" indent="-285658">
              <a:buFont typeface="Arial" panose="020B0604020202020204" pitchFamily="34" charset="0"/>
              <a:buChar char="•"/>
            </a:pPr>
            <a:r>
              <a:rPr lang="fr-FR" sz="1400" dirty="0">
                <a:solidFill>
                  <a:schemeClr val="tx2"/>
                </a:solidFill>
              </a:rPr>
              <a:t>S'appuyant sur des décennies d'expertise en solutions de synchronisation d'Orolia, </a:t>
            </a:r>
            <a:r>
              <a:rPr lang="fr-FR" sz="1400" dirty="0" err="1">
                <a:solidFill>
                  <a:schemeClr val="tx2"/>
                </a:solidFill>
              </a:rPr>
              <a:t>VersaSync</a:t>
            </a:r>
            <a:r>
              <a:rPr lang="fr-FR" sz="1400" dirty="0">
                <a:solidFill>
                  <a:schemeClr val="tx2"/>
                </a:solidFill>
              </a:rPr>
              <a:t> inclut toutes les fonctionnalités de synchronisation requises dans les applications modernes centrées sur le réseau.</a:t>
            </a:r>
          </a:p>
          <a:p>
            <a:pPr marL="285658" indent="-285658">
              <a:buFont typeface="Arial" panose="020B0604020202020204" pitchFamily="34" charset="0"/>
              <a:buChar char="•"/>
            </a:pPr>
            <a:r>
              <a:rPr lang="fr-FR" sz="1400" dirty="0">
                <a:solidFill>
                  <a:schemeClr val="tx2"/>
                </a:solidFill>
              </a:rPr>
              <a:t>Précis – Horloge mère GNSS hautes performances et serveur de temps NTP/PTP</a:t>
            </a:r>
          </a:p>
          <a:p>
            <a:pPr marL="285658" indent="-285658">
              <a:buFont typeface="Arial" panose="020B0604020202020204" pitchFamily="34" charset="0"/>
              <a:buChar char="•"/>
            </a:pPr>
            <a:r>
              <a:rPr lang="fr-FR" sz="1400" dirty="0">
                <a:solidFill>
                  <a:schemeClr val="tx2"/>
                </a:solidFill>
              </a:rPr>
              <a:t>Fiable - Fournit des signaux de temps et de fréquence précis dans toutes les conditions</a:t>
            </a:r>
          </a:p>
          <a:p>
            <a:pPr marL="285658" indent="-285658">
              <a:buFont typeface="Arial" panose="020B0604020202020204" pitchFamily="34" charset="0"/>
              <a:buChar char="•"/>
            </a:pPr>
            <a:r>
              <a:rPr lang="fr-FR" sz="1400" dirty="0">
                <a:solidFill>
                  <a:schemeClr val="tx2"/>
                </a:solidFill>
              </a:rPr>
              <a:t>Robuste – MIL-STD-810G ; distribution de fréquence 10 MHz à faible bruit de phase</a:t>
            </a:r>
          </a:p>
          <a:p>
            <a:pPr marL="285658" indent="-285658">
              <a:buFont typeface="Arial" panose="020B0604020202020204" pitchFamily="34" charset="0"/>
              <a:buChar char="•"/>
            </a:pPr>
            <a:r>
              <a:rPr lang="fr-FR" sz="1400" dirty="0">
                <a:solidFill>
                  <a:schemeClr val="tx2"/>
                </a:solidFill>
              </a:rPr>
              <a:t>Sécurisé – Transfert de temps précis NTP/PTP sur Ethernet, avec des protocoles de sécurité pour prévenir les vulnérabilités du réseau</a:t>
            </a:r>
          </a:p>
          <a:p>
            <a:pPr marL="285658" indent="-285658">
              <a:buFont typeface="Arial" panose="020B0604020202020204" pitchFamily="34" charset="0"/>
              <a:buChar char="•"/>
            </a:pPr>
            <a:r>
              <a:rPr lang="fr-FR" sz="1400" dirty="0">
                <a:solidFill>
                  <a:schemeClr val="tx2"/>
                </a:solidFill>
              </a:rPr>
              <a:t>Flexible – Grande polyvalence avec entrées/sorties configurables par logiciel</a:t>
            </a:r>
          </a:p>
          <a:p>
            <a:pPr marL="285658" indent="-285658">
              <a:buFont typeface="Arial" panose="020B0604020202020204" pitchFamily="34" charset="0"/>
              <a:buChar char="•"/>
            </a:pPr>
            <a:r>
              <a:rPr lang="fr-FR" sz="1400" dirty="0">
                <a:solidFill>
                  <a:schemeClr val="tx2"/>
                </a:solidFill>
              </a:rPr>
              <a:t>Options:</a:t>
            </a:r>
          </a:p>
          <a:p>
            <a:pPr marL="285658" indent="-285658">
              <a:buFont typeface="Arial" panose="020B0604020202020204" pitchFamily="34" charset="0"/>
              <a:buChar char="•"/>
            </a:pPr>
            <a:r>
              <a:rPr lang="fr-FR" sz="1400" dirty="0">
                <a:solidFill>
                  <a:schemeClr val="tx2"/>
                </a:solidFill>
              </a:rPr>
              <a:t>GPS/GNSS </a:t>
            </a:r>
            <a:r>
              <a:rPr lang="fr-FR" sz="1400" dirty="0" err="1">
                <a:solidFill>
                  <a:schemeClr val="tx2"/>
                </a:solidFill>
              </a:rPr>
              <a:t>Interference</a:t>
            </a:r>
            <a:r>
              <a:rPr lang="fr-FR" sz="1400" dirty="0">
                <a:solidFill>
                  <a:schemeClr val="tx2"/>
                </a:solidFill>
              </a:rPr>
              <a:t> </a:t>
            </a:r>
            <a:r>
              <a:rPr lang="fr-FR" sz="1400" dirty="0" err="1">
                <a:solidFill>
                  <a:schemeClr val="tx2"/>
                </a:solidFill>
              </a:rPr>
              <a:t>Detection</a:t>
            </a:r>
            <a:r>
              <a:rPr lang="fr-FR" sz="1400" dirty="0">
                <a:solidFill>
                  <a:schemeClr val="tx2"/>
                </a:solidFill>
              </a:rPr>
              <a:t> System </a:t>
            </a:r>
          </a:p>
          <a:p>
            <a:pPr marL="285658" indent="-285658">
              <a:buFont typeface="Arial" panose="020B0604020202020204" pitchFamily="34" charset="0"/>
              <a:buChar char="•"/>
            </a:pPr>
            <a:r>
              <a:rPr lang="fr-FR" sz="1400" dirty="0">
                <a:solidFill>
                  <a:schemeClr val="tx2"/>
                </a:solidFill>
              </a:rPr>
              <a:t>SAASM avec une possibilité vers de la réception M-Code</a:t>
            </a:r>
          </a:p>
        </p:txBody>
      </p:sp>
      <p:pic>
        <p:nvPicPr>
          <p:cNvPr id="7" name="Picture 24">
            <a:extLst>
              <a:ext uri="{FF2B5EF4-FFF2-40B4-BE49-F238E27FC236}">
                <a16:creationId xmlns:a16="http://schemas.microsoft.com/office/drawing/2014/main" id="{4E6FE5A8-7DF4-7A69-43F0-C7AC779A3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258" y="1970094"/>
            <a:ext cx="5242182" cy="3065637"/>
          </a:xfrm>
          <a:prstGeom prst="rect">
            <a:avLst/>
          </a:prstGeom>
        </p:spPr>
      </p:pic>
    </p:spTree>
    <p:extLst>
      <p:ext uri="{BB962C8B-B14F-4D97-AF65-F5344CB8AC3E}">
        <p14:creationId xmlns:p14="http://schemas.microsoft.com/office/powerpoint/2010/main" val="39062292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r>
              <a:rPr lang="en-US" dirty="0"/>
              <a:t>IDM</a:t>
            </a:r>
          </a:p>
        </p:txBody>
      </p:sp>
      <p:sp>
        <p:nvSpPr>
          <p:cNvPr id="3" name="Espace réservé du texte 2">
            <a:extLst>
              <a:ext uri="{FF2B5EF4-FFF2-40B4-BE49-F238E27FC236}">
                <a16:creationId xmlns:a16="http://schemas.microsoft.com/office/drawing/2014/main" id="{CAE837F8-94C6-5046-EC95-BBBAEA488A84}"/>
              </a:ext>
            </a:extLst>
          </p:cNvPr>
          <p:cNvSpPr>
            <a:spLocks noGrp="1"/>
          </p:cNvSpPr>
          <p:nvPr>
            <p:ph type="body" sz="quarter" idx="13"/>
          </p:nvPr>
        </p:nvSpPr>
        <p:spPr/>
        <p:txBody>
          <a:bodyPr/>
          <a:lstStyle/>
          <a:p>
            <a:r>
              <a:rPr lang="fr-FR" dirty="0"/>
              <a:t>04</a:t>
            </a:r>
            <a:endParaRPr lang="en-GB" dirty="0"/>
          </a:p>
        </p:txBody>
      </p:sp>
      <p:sp>
        <p:nvSpPr>
          <p:cNvPr id="2" name="Espace réservé de la date 1"/>
          <p:cNvSpPr>
            <a:spLocks noGrp="1"/>
          </p:cNvSpPr>
          <p:nvPr>
            <p:ph type="dt" sz="half" idx="4294967295"/>
          </p:nvPr>
        </p:nvSpPr>
        <p:spPr>
          <a:xfrm>
            <a:off x="1881" y="0"/>
            <a:ext cx="0" cy="0"/>
          </a:xfrm>
        </p:spPr>
        <p:txBody>
          <a:bodyPr/>
          <a:lstStyle/>
          <a:p>
            <a:pPr>
              <a:defRPr/>
            </a:pPr>
            <a:r>
              <a:rPr lang="fr-FR">
                <a:solidFill>
                  <a:prstClr val="white">
                    <a:alpha val="0"/>
                  </a:prstClr>
                </a:solidFill>
              </a:rPr>
              <a:t>10 Mai 2021</a:t>
            </a:r>
            <a:endParaRPr lang="en-US">
              <a:solidFill>
                <a:prstClr val="white">
                  <a:alpha val="0"/>
                </a:prstClr>
              </a:solidFill>
            </a:endParaRPr>
          </a:p>
        </p:txBody>
      </p:sp>
      <p:pic>
        <p:nvPicPr>
          <p:cNvPr id="5" name="Espace réservé pour une image  4">
            <a:extLst>
              <a:ext uri="{FF2B5EF4-FFF2-40B4-BE49-F238E27FC236}">
                <a16:creationId xmlns:a16="http://schemas.microsoft.com/office/drawing/2014/main" id="{4B3535AC-2618-2BE8-D19B-0C66CCDD0A2A}"/>
              </a:ext>
            </a:extLst>
          </p:cNvPr>
          <p:cNvPicPr>
            <a:picLocks noGrp="1" noChangeAspect="1"/>
          </p:cNvPicPr>
          <p:nvPr>
            <p:ph type="pic" sz="quarter" idx="22"/>
          </p:nvPr>
        </p:nvPicPr>
        <p:blipFill rotWithShape="1">
          <a:blip r:embed="rId2"/>
          <a:srcRect l="39471" t="14469" r="23388" b="15750"/>
          <a:stretch/>
        </p:blipFill>
        <p:spPr>
          <a:xfrm>
            <a:off x="1881" y="-1"/>
            <a:ext cx="4866831" cy="6858001"/>
          </a:xfrm>
          <a:prstGeom prst="rect">
            <a:avLst/>
          </a:prstGeom>
        </p:spPr>
      </p:pic>
    </p:spTree>
    <p:extLst>
      <p:ext uri="{BB962C8B-B14F-4D97-AF65-F5344CB8AC3E}">
        <p14:creationId xmlns:p14="http://schemas.microsoft.com/office/powerpoint/2010/main" val="325813235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9249" y="225425"/>
            <a:ext cx="11842749" cy="624581"/>
          </a:xfrm>
        </p:spPr>
        <p:txBody>
          <a:bodyPr>
            <a:normAutofit fontScale="90000"/>
          </a:bodyPr>
          <a:lstStyle/>
          <a:p>
            <a:r>
              <a:rPr lang="fr-FR" dirty="0">
                <a:solidFill>
                  <a:schemeClr val="accent1"/>
                </a:solidFill>
              </a:rPr>
              <a:t>NAVWAR – INTERFERENCE DETECTION SUITE (JAMMING AND SPOOFING) </a:t>
            </a:r>
          </a:p>
        </p:txBody>
      </p:sp>
      <p:sp>
        <p:nvSpPr>
          <p:cNvPr id="2" name="Rectangle 1">
            <a:extLst>
              <a:ext uri="{FF2B5EF4-FFF2-40B4-BE49-F238E27FC236}">
                <a16:creationId xmlns:a16="http://schemas.microsoft.com/office/drawing/2014/main" id="{9FC86E57-FBD3-4C43-A7FC-39D60F40B367}"/>
              </a:ext>
            </a:extLst>
          </p:cNvPr>
          <p:cNvSpPr/>
          <p:nvPr/>
        </p:nvSpPr>
        <p:spPr>
          <a:xfrm>
            <a:off x="2171922" y="4746511"/>
            <a:ext cx="7919787" cy="1473673"/>
          </a:xfrm>
          <a:prstGeom prst="rect">
            <a:avLst/>
          </a:prstGeom>
        </p:spPr>
        <p:txBody>
          <a:bodyPr wrap="square">
            <a:spAutoFit/>
          </a:bodyPr>
          <a:lstStyle/>
          <a:p>
            <a:pPr marL="285658" marR="0" lvl="0" indent="-285658" defTabSz="1219693" fontAlgn="auto">
              <a:lnSpc>
                <a:spcPct val="150000"/>
              </a:lnSpc>
              <a:spcBef>
                <a:spcPts val="800"/>
              </a:spcBef>
              <a:spcAft>
                <a:spcPts val="0"/>
              </a:spcAft>
              <a:buClr>
                <a:schemeClr val="accent1"/>
              </a:buClr>
              <a:buSzTx/>
              <a:buFont typeface="Arial" panose="020B0604020202020204" pitchFamily="34" charset="0"/>
              <a:buChar char="•"/>
              <a:tabLst/>
              <a:defRPr/>
            </a:pPr>
            <a:r>
              <a:rPr lang="fr-FR" sz="1200" dirty="0">
                <a:solidFill>
                  <a:schemeClr val="tx2"/>
                </a:solidFill>
                <a:cs typeface="Arial" pitchFamily="34" charset="0"/>
              </a:rPr>
              <a:t>Plus de 75 algorithmes de détection de brouillage et de </a:t>
            </a:r>
            <a:r>
              <a:rPr lang="fr-FR" sz="1200" dirty="0" err="1">
                <a:solidFill>
                  <a:schemeClr val="tx2"/>
                </a:solidFill>
                <a:cs typeface="Arial" pitchFamily="34" charset="0"/>
              </a:rPr>
              <a:t>leurrage</a:t>
            </a:r>
            <a:r>
              <a:rPr lang="fr-FR" sz="1200" dirty="0">
                <a:solidFill>
                  <a:schemeClr val="tx2"/>
                </a:solidFill>
                <a:cs typeface="Arial" pitchFamily="34" charset="0"/>
              </a:rPr>
              <a:t> sur GPS L1</a:t>
            </a:r>
          </a:p>
          <a:p>
            <a:pPr marL="285658" marR="0" lvl="0" indent="-285658" defTabSz="1219693" fontAlgn="auto">
              <a:lnSpc>
                <a:spcPct val="150000"/>
              </a:lnSpc>
              <a:spcBef>
                <a:spcPts val="800"/>
              </a:spcBef>
              <a:spcAft>
                <a:spcPts val="0"/>
              </a:spcAft>
              <a:buClr>
                <a:schemeClr val="accent1"/>
              </a:buClr>
              <a:buSzTx/>
              <a:buFont typeface="Arial" panose="020B0604020202020204" pitchFamily="34" charset="0"/>
              <a:buChar char="•"/>
              <a:tabLst/>
              <a:defRPr/>
            </a:pPr>
            <a:r>
              <a:rPr lang="fr-FR" sz="1200" dirty="0">
                <a:solidFill>
                  <a:schemeClr val="tx2"/>
                </a:solidFill>
                <a:cs typeface="Arial" pitchFamily="34" charset="0"/>
              </a:rPr>
              <a:t>Amélioration continue des nouveaux signaux (Galileo) </a:t>
            </a:r>
          </a:p>
          <a:p>
            <a:pPr marL="285658" marR="0" lvl="0" indent="-285658" defTabSz="1219693" fontAlgn="auto">
              <a:lnSpc>
                <a:spcPct val="150000"/>
              </a:lnSpc>
              <a:spcBef>
                <a:spcPts val="800"/>
              </a:spcBef>
              <a:spcAft>
                <a:spcPts val="0"/>
              </a:spcAft>
              <a:buClr>
                <a:schemeClr val="accent1"/>
              </a:buClr>
              <a:buSzTx/>
              <a:buFont typeface="Arial" panose="020B0604020202020204" pitchFamily="34" charset="0"/>
              <a:buChar char="•"/>
              <a:tabLst/>
              <a:defRPr/>
            </a:pPr>
            <a:r>
              <a:rPr lang="fr-FR" sz="1200" dirty="0">
                <a:solidFill>
                  <a:schemeClr val="tx2"/>
                </a:solidFill>
                <a:cs typeface="Arial" pitchFamily="34" charset="0"/>
              </a:rPr>
              <a:t>Nous travaillerons avec votre équipe pour intégrer SW et HW</a:t>
            </a:r>
          </a:p>
          <a:p>
            <a:pPr marL="285658" marR="0" lvl="0" indent="-285658" defTabSz="1219693" fontAlgn="auto">
              <a:lnSpc>
                <a:spcPct val="150000"/>
              </a:lnSpc>
              <a:spcBef>
                <a:spcPts val="800"/>
              </a:spcBef>
              <a:spcAft>
                <a:spcPts val="0"/>
              </a:spcAft>
              <a:buClr>
                <a:schemeClr val="accent1"/>
              </a:buClr>
              <a:buSzTx/>
              <a:buFont typeface="Arial" panose="020B0604020202020204" pitchFamily="34" charset="0"/>
              <a:buChar char="•"/>
              <a:tabLst/>
              <a:defRPr/>
            </a:pPr>
            <a:r>
              <a:rPr lang="fr-FR" sz="1200" dirty="0">
                <a:solidFill>
                  <a:schemeClr val="tx2"/>
                </a:solidFill>
                <a:cs typeface="Arial" pitchFamily="34" charset="0"/>
              </a:rPr>
              <a:t>Nos algorithmes ont fait leurs preuves sur le terrain depuis 2008</a:t>
            </a:r>
            <a:endParaRPr lang="en-US" sz="1200" dirty="0">
              <a:solidFill>
                <a:schemeClr val="tx2"/>
              </a:solidFill>
              <a:cs typeface="Arial" pitchFamily="34" charset="0"/>
            </a:endParaRPr>
          </a:p>
        </p:txBody>
      </p:sp>
      <p:pic>
        <p:nvPicPr>
          <p:cNvPr id="8" name="Picture 7" descr="A picture containing object&#10;&#10;Description generated with high confidence">
            <a:extLst>
              <a:ext uri="{FF2B5EF4-FFF2-40B4-BE49-F238E27FC236}">
                <a16:creationId xmlns:a16="http://schemas.microsoft.com/office/drawing/2014/main" id="{5DEE86A9-0BCA-4A71-8161-5BD960322D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219" y="1563818"/>
            <a:ext cx="11883195" cy="3274882"/>
          </a:xfrm>
          <a:prstGeom prst="rect">
            <a:avLst/>
          </a:prstGeom>
        </p:spPr>
      </p:pic>
      <p:sp>
        <p:nvSpPr>
          <p:cNvPr id="9" name="TextBox 8">
            <a:extLst>
              <a:ext uri="{FF2B5EF4-FFF2-40B4-BE49-F238E27FC236}">
                <a16:creationId xmlns:a16="http://schemas.microsoft.com/office/drawing/2014/main" id="{D924151E-0E80-4BA3-ADEB-6AF83D192787}"/>
              </a:ext>
            </a:extLst>
          </p:cNvPr>
          <p:cNvSpPr txBox="1"/>
          <p:nvPr/>
        </p:nvSpPr>
        <p:spPr>
          <a:xfrm>
            <a:off x="503936" y="1296302"/>
            <a:ext cx="23435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37321"/>
                </a:solidFill>
                <a:effectLst/>
                <a:uLnTx/>
                <a:uFillTx/>
                <a:latin typeface="Segoe UI Semibold" panose="020B0702040204020203" pitchFamily="34" charset="0"/>
                <a:ea typeface="+mn-ea"/>
                <a:cs typeface="Segoe UI Semibold" panose="020B0702040204020203" pitchFamily="34" charset="0"/>
              </a:rPr>
              <a:t>Mission optimized Hardware </a:t>
            </a:r>
            <a:r>
              <a:rPr kumimoji="0" lang="en-US" sz="1800" b="0" i="0" u="none" strike="noStrike" kern="1200" cap="none" spc="0" normalizeH="0" baseline="0" noProof="0" dirty="0">
                <a:ln>
                  <a:noFill/>
                </a:ln>
                <a:solidFill>
                  <a:srgbClr val="F37321"/>
                </a:solidFill>
                <a:effectLst/>
                <a:uLnTx/>
                <a:uFillTx/>
                <a:latin typeface="Segoe UI Semibold" panose="020B0702040204020203" pitchFamily="34" charset="0"/>
                <a:ea typeface="+mn-ea"/>
                <a:cs typeface="Segoe UI Semibold" panose="020B0702040204020203" pitchFamily="34" charset="0"/>
              </a:rPr>
              <a:t>(Smart Antenna, Receiver, Oscillator…)</a:t>
            </a:r>
          </a:p>
        </p:txBody>
      </p:sp>
      <p:sp>
        <p:nvSpPr>
          <p:cNvPr id="12" name="TextBox 11">
            <a:extLst>
              <a:ext uri="{FF2B5EF4-FFF2-40B4-BE49-F238E27FC236}">
                <a16:creationId xmlns:a16="http://schemas.microsoft.com/office/drawing/2014/main" id="{AB8A3CFA-7CB4-491E-91CA-80CB01F5A75A}"/>
              </a:ext>
            </a:extLst>
          </p:cNvPr>
          <p:cNvSpPr txBox="1"/>
          <p:nvPr/>
        </p:nvSpPr>
        <p:spPr>
          <a:xfrm>
            <a:off x="3620198" y="1491242"/>
            <a:ext cx="296293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err="1">
                <a:ln>
                  <a:noFill/>
                </a:ln>
                <a:solidFill>
                  <a:srgbClr val="F37321"/>
                </a:solidFill>
                <a:effectLst/>
                <a:uLnTx/>
                <a:uFillTx/>
                <a:latin typeface="Segoe UI Semibold" panose="020B0702040204020203" pitchFamily="34" charset="0"/>
                <a:ea typeface="+mn-ea"/>
                <a:cs typeface="Segoe UI Semibold" panose="020B0702040204020203" pitchFamily="34" charset="0"/>
              </a:rPr>
              <a:t>Orolia</a:t>
            </a:r>
            <a:r>
              <a:rPr kumimoji="0" lang="en-US" sz="1800" b="0" i="0" u="sng" strike="noStrike" kern="1200" cap="none" spc="0" normalizeH="0" baseline="0" noProof="0" dirty="0">
                <a:ln>
                  <a:noFill/>
                </a:ln>
                <a:solidFill>
                  <a:srgbClr val="F37321"/>
                </a:solidFill>
                <a:effectLst/>
                <a:uLnTx/>
                <a:uFillTx/>
                <a:latin typeface="Segoe UI Semibold" panose="020B0702040204020203" pitchFamily="34" charset="0"/>
                <a:ea typeface="+mn-ea"/>
                <a:cs typeface="Segoe UI Semibold" panose="020B0702040204020203" pitchFamily="34" charset="0"/>
              </a:rPr>
              <a:t> IDM Suite Software </a:t>
            </a:r>
            <a:r>
              <a:rPr kumimoji="0" lang="en-US" sz="1800" b="0" i="0" u="none" strike="noStrike" kern="1200" cap="none" spc="0" normalizeH="0" baseline="0" noProof="0" dirty="0">
                <a:ln>
                  <a:noFill/>
                </a:ln>
                <a:solidFill>
                  <a:srgbClr val="F37321"/>
                </a:solidFill>
                <a:effectLst/>
                <a:uLnTx/>
                <a:uFillTx/>
                <a:latin typeface="Segoe UI Semibold" panose="020B0702040204020203" pitchFamily="34" charset="0"/>
                <a:ea typeface="+mn-ea"/>
                <a:cs typeface="Segoe UI Semibold" panose="020B0702040204020203" pitchFamily="34" charset="0"/>
              </a:rPr>
              <a:t>for GPS and advanced IDM for Galileo*</a:t>
            </a:r>
          </a:p>
        </p:txBody>
      </p:sp>
      <p:sp>
        <p:nvSpPr>
          <p:cNvPr id="13" name="TextBox 12">
            <a:extLst>
              <a:ext uri="{FF2B5EF4-FFF2-40B4-BE49-F238E27FC236}">
                <a16:creationId xmlns:a16="http://schemas.microsoft.com/office/drawing/2014/main" id="{F2355363-529E-4EEF-8E8E-4A4A228B44E0}"/>
              </a:ext>
            </a:extLst>
          </p:cNvPr>
          <p:cNvSpPr txBox="1"/>
          <p:nvPr/>
        </p:nvSpPr>
        <p:spPr>
          <a:xfrm>
            <a:off x="8334613" y="1230094"/>
            <a:ext cx="27103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384"/>
                </a:solidFill>
                <a:effectLst/>
                <a:uLnTx/>
                <a:uFillTx/>
                <a:latin typeface="Segoe UI Semibold" panose="020B0702040204020203" pitchFamily="34" charset="0"/>
                <a:ea typeface="+mn-ea"/>
                <a:cs typeface="Segoe UI Semibold" panose="020B0702040204020203" pitchFamily="34" charset="0"/>
              </a:rPr>
              <a:t>Combatant awareness &amp; Protected System</a:t>
            </a:r>
          </a:p>
        </p:txBody>
      </p:sp>
      <p:sp>
        <p:nvSpPr>
          <p:cNvPr id="3" name="ZoneTexte 2">
            <a:extLst>
              <a:ext uri="{FF2B5EF4-FFF2-40B4-BE49-F238E27FC236}">
                <a16:creationId xmlns:a16="http://schemas.microsoft.com/office/drawing/2014/main" id="{D95DCBCA-C7BA-4DDB-BB40-C0B35A8B1D00}"/>
              </a:ext>
            </a:extLst>
          </p:cNvPr>
          <p:cNvSpPr txBox="1"/>
          <p:nvPr/>
        </p:nvSpPr>
        <p:spPr>
          <a:xfrm>
            <a:off x="2749597" y="6379728"/>
            <a:ext cx="126509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F37321"/>
                </a:solidFill>
                <a:effectLst/>
                <a:uLnTx/>
                <a:uFillTx/>
                <a:latin typeface="Arial"/>
                <a:ea typeface="+mn-ea"/>
                <a:cs typeface="+mn-cs"/>
              </a:rPr>
              <a:t>* Dev in Progress</a:t>
            </a:r>
          </a:p>
        </p:txBody>
      </p:sp>
    </p:spTree>
    <p:extLst>
      <p:ext uri="{BB962C8B-B14F-4D97-AF65-F5344CB8AC3E}">
        <p14:creationId xmlns:p14="http://schemas.microsoft.com/office/powerpoint/2010/main" val="2618798110"/>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294641" y="245736"/>
            <a:ext cx="11186583" cy="616016"/>
          </a:xfrm>
        </p:spPr>
        <p:txBody>
          <a:bodyPr>
            <a:normAutofit/>
          </a:bodyPr>
          <a:lstStyle/>
          <a:p>
            <a:pPr>
              <a:defRPr/>
            </a:pPr>
            <a:r>
              <a:rPr lang="fr-FR" cap="all" err="1">
                <a:solidFill>
                  <a:srgbClr val="112753"/>
                </a:solidFill>
                <a:latin typeface="Segoe UI Black"/>
              </a:rPr>
              <a:t>Resilent</a:t>
            </a:r>
            <a:r>
              <a:rPr lang="fr-FR" cap="all">
                <a:solidFill>
                  <a:srgbClr val="112753"/>
                </a:solidFill>
                <a:latin typeface="Segoe UI Black"/>
              </a:rPr>
              <a:t> PNT ou </a:t>
            </a:r>
            <a:r>
              <a:rPr lang="fr-FR" cap="all" err="1">
                <a:solidFill>
                  <a:srgbClr val="112753"/>
                </a:solidFill>
                <a:latin typeface="Segoe UI Black"/>
              </a:rPr>
              <a:t>Assured</a:t>
            </a:r>
            <a:r>
              <a:rPr lang="fr-FR" cap="all">
                <a:solidFill>
                  <a:srgbClr val="112753"/>
                </a:solidFill>
                <a:latin typeface="Segoe UI Black"/>
              </a:rPr>
              <a:t> PNT</a:t>
            </a:r>
            <a:endParaRPr lang="en-GB" cap="all">
              <a:solidFill>
                <a:srgbClr val="112753"/>
              </a:solidFill>
              <a:latin typeface="Segoe UI Black"/>
            </a:endParaRPr>
          </a:p>
        </p:txBody>
      </p:sp>
      <p:sp>
        <p:nvSpPr>
          <p:cNvPr id="9" name="Rectangle 3"/>
          <p:cNvSpPr txBox="1">
            <a:spLocks noChangeArrowheads="1"/>
          </p:cNvSpPr>
          <p:nvPr/>
        </p:nvSpPr>
        <p:spPr bwMode="gray">
          <a:xfrm>
            <a:off x="294641" y="1325879"/>
            <a:ext cx="11551919" cy="483997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itchFamily="34" charset="0"/>
              <a:buNone/>
              <a:defRPr sz="145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600"/>
              </a:spcAft>
              <a:buClr>
                <a:schemeClr val="accent3"/>
              </a:buClr>
              <a:buFont typeface="Wingdings 2" panose="05020102010507070707" pitchFamily="18" charset="2"/>
              <a:buNone/>
              <a:defRPr sz="1100" kern="1200">
                <a:solidFill>
                  <a:schemeClr val="accent2"/>
                </a:solidFill>
                <a:latin typeface="+mn-lt"/>
                <a:ea typeface="+mn-ea"/>
                <a:cs typeface="+mn-cs"/>
              </a:defRPr>
            </a:lvl2pPr>
            <a:lvl3pPr marL="144000" indent="-144000" algn="l" defTabSz="914400"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chemeClr val="accent2"/>
                </a:solidFill>
                <a:latin typeface="+mn-lt"/>
                <a:ea typeface="+mn-ea"/>
                <a:cs typeface="+mn-cs"/>
              </a:defRPr>
            </a:lvl3pPr>
            <a:lvl4pPr marL="360000" indent="-144000" algn="l" defTabSz="914400" rtl="0" eaLnBrk="1" latinLnBrk="0" hangingPunct="1">
              <a:lnSpc>
                <a:spcPct val="120000"/>
              </a:lnSpc>
              <a:spcBef>
                <a:spcPts val="0"/>
              </a:spcBef>
              <a:buClr>
                <a:schemeClr val="accent3"/>
              </a:buClr>
              <a:buSzPct val="100000"/>
              <a:buFont typeface="Arial Black" panose="020B0A04020102020204" pitchFamily="34" charset="0"/>
              <a:buChar char="&gt;"/>
              <a:defRPr sz="1100" kern="1200">
                <a:solidFill>
                  <a:schemeClr val="accent2"/>
                </a:solidFill>
                <a:latin typeface="+mn-lt"/>
                <a:ea typeface="+mn-ea"/>
                <a:cs typeface="+mn-cs"/>
              </a:defRPr>
            </a:lvl4pPr>
            <a:lvl5pPr marL="612000" indent="-144000" algn="l" defTabSz="914400"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792">
              <a:lnSpc>
                <a:spcPct val="90000"/>
              </a:lnSpc>
              <a:spcBef>
                <a:spcPts val="600"/>
              </a:spcBef>
              <a:spcAft>
                <a:spcPts val="1200"/>
              </a:spcAft>
              <a:buClr>
                <a:schemeClr val="accent1"/>
              </a:buClr>
            </a:pPr>
            <a:r>
              <a:rPr lang="fr-FR" sz="3200" dirty="0">
                <a:solidFill>
                  <a:srgbClr val="112753"/>
                </a:solidFill>
                <a:cs typeface="Arial" pitchFamily="34" charset="0"/>
              </a:rPr>
              <a:t>Détecter et alerter</a:t>
            </a:r>
          </a:p>
          <a:p>
            <a:pPr marL="355629" lvl="1" indent="-171399" defTabSz="914792" fontAlgn="base">
              <a:lnSpc>
                <a:spcPct val="110000"/>
              </a:lnSpc>
              <a:spcAft>
                <a:spcPts val="1200"/>
              </a:spcAft>
              <a:buClr>
                <a:schemeClr val="accent1"/>
              </a:buClr>
              <a:buSzPct val="100000"/>
              <a:buFont typeface="Wingdings" pitchFamily="2" charset="2"/>
              <a:buChar char="§"/>
              <a:defRPr/>
            </a:pPr>
            <a:r>
              <a:rPr lang="fr-FR" sz="1800" dirty="0">
                <a:solidFill>
                  <a:schemeClr val="tx2"/>
                </a:solidFill>
                <a:cs typeface="Arial" pitchFamily="34" charset="0"/>
              </a:rPr>
              <a:t>Détection et se protéger des interférences </a:t>
            </a:r>
            <a:r>
              <a:rPr lang="fr-FR" sz="2000" b="1" dirty="0">
                <a:solidFill>
                  <a:schemeClr val="accent1"/>
                </a:solidFill>
                <a:cs typeface="Arial" pitchFamily="34" charset="0"/>
              </a:rPr>
              <a:t>(IDM) </a:t>
            </a:r>
            <a:r>
              <a:rPr lang="fr-FR" sz="1800" dirty="0">
                <a:solidFill>
                  <a:schemeClr val="tx2"/>
                </a:solidFill>
                <a:cs typeface="Arial" pitchFamily="34" charset="0"/>
              </a:rPr>
              <a:t>sur les signaux GNSS tels que le </a:t>
            </a:r>
            <a:r>
              <a:rPr lang="fr-FR" sz="2000" b="1" dirty="0" err="1">
                <a:solidFill>
                  <a:schemeClr val="accent1"/>
                </a:solidFill>
                <a:cs typeface="Arial" pitchFamily="34" charset="0"/>
              </a:rPr>
              <a:t>Jamming</a:t>
            </a:r>
            <a:r>
              <a:rPr lang="fr-FR" sz="2000" b="1" dirty="0">
                <a:solidFill>
                  <a:schemeClr val="accent1"/>
                </a:solidFill>
                <a:cs typeface="Arial" pitchFamily="34" charset="0"/>
              </a:rPr>
              <a:t>, Spoofing et </a:t>
            </a:r>
            <a:r>
              <a:rPr lang="fr-FR" sz="2000" b="1" dirty="0" err="1">
                <a:solidFill>
                  <a:schemeClr val="accent1"/>
                </a:solidFill>
                <a:cs typeface="Arial" pitchFamily="34" charset="0"/>
              </a:rPr>
              <a:t>Meaconing</a:t>
            </a:r>
            <a:r>
              <a:rPr lang="fr-FR" sz="1800" dirty="0">
                <a:solidFill>
                  <a:schemeClr val="tx2"/>
                </a:solidFill>
                <a:cs typeface="Arial" pitchFamily="34" charset="0"/>
              </a:rPr>
              <a:t> du GNSS afin d’empêcher la navigation inertielle et la fonction temps d’utiliser des </a:t>
            </a:r>
            <a:r>
              <a:rPr lang="fr-FR" sz="2000" b="1" dirty="0">
                <a:solidFill>
                  <a:schemeClr val="accent1"/>
                </a:solidFill>
                <a:cs typeface="Arial" pitchFamily="34" charset="0"/>
              </a:rPr>
              <a:t>données de position et de synchronisation corrompues lors des phases d’alignement ou d’hybridation.</a:t>
            </a:r>
            <a:r>
              <a:rPr lang="fr-FR" sz="1800" dirty="0">
                <a:solidFill>
                  <a:schemeClr val="tx2"/>
                </a:solidFill>
                <a:cs typeface="Arial" pitchFamily="34" charset="0"/>
              </a:rPr>
              <a:t>
Cette détection est basée sur des algorithmes développés pour empêcher les fonctions de navigation et de synchronisation d’utiliser des signaux GNSS corrompus ou inexacts lors de l’initialisation ou du fonctionnement.
Cette capacité tire parti des performances de la </a:t>
            </a:r>
            <a:r>
              <a:rPr lang="fr-FR" sz="2000" b="1" dirty="0">
                <a:solidFill>
                  <a:schemeClr val="accent1"/>
                </a:solidFill>
                <a:cs typeface="Arial" pitchFamily="34" charset="0"/>
              </a:rPr>
              <a:t>mini-horloge atomique au plus près </a:t>
            </a:r>
            <a:r>
              <a:rPr lang="fr-FR" sz="1800" dirty="0">
                <a:solidFill>
                  <a:schemeClr val="tx2"/>
                </a:solidFill>
                <a:cs typeface="Arial" pitchFamily="34" charset="0"/>
              </a:rPr>
              <a:t>de la fonction de navigation GNSS/NAV proposée pour détecter les attaques de relecture / </a:t>
            </a:r>
            <a:r>
              <a:rPr lang="fr-FR" sz="1800" dirty="0" err="1">
                <a:solidFill>
                  <a:schemeClr val="tx2"/>
                </a:solidFill>
                <a:cs typeface="Arial" pitchFamily="34" charset="0"/>
              </a:rPr>
              <a:t>meaconing</a:t>
            </a:r>
            <a:r>
              <a:rPr lang="fr-FR" sz="1800" dirty="0">
                <a:solidFill>
                  <a:schemeClr val="tx2"/>
                </a:solidFill>
                <a:cs typeface="Arial" pitchFamily="34" charset="0"/>
              </a:rPr>
              <a:t> en </a:t>
            </a:r>
            <a:r>
              <a:rPr lang="fr-FR" sz="2000" b="1" dirty="0">
                <a:solidFill>
                  <a:schemeClr val="accent1"/>
                </a:solidFill>
                <a:cs typeface="Arial" pitchFamily="34" charset="0"/>
              </a:rPr>
              <a:t>détectant les sauts ou variation de timing.</a:t>
            </a:r>
          </a:p>
        </p:txBody>
      </p:sp>
    </p:spTree>
    <p:extLst>
      <p:ext uri="{BB962C8B-B14F-4D97-AF65-F5344CB8AC3E}">
        <p14:creationId xmlns:p14="http://schemas.microsoft.com/office/powerpoint/2010/main" val="3869906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r>
              <a:rPr lang="en-US" dirty="0"/>
              <a:t>Introduction</a:t>
            </a:r>
          </a:p>
        </p:txBody>
      </p:sp>
      <p:sp>
        <p:nvSpPr>
          <p:cNvPr id="3" name="Espace réservé du texte 2">
            <a:extLst>
              <a:ext uri="{FF2B5EF4-FFF2-40B4-BE49-F238E27FC236}">
                <a16:creationId xmlns:a16="http://schemas.microsoft.com/office/drawing/2014/main" id="{866D9A34-9C66-AD2D-1DC9-55DF98AE7FA9}"/>
              </a:ext>
            </a:extLst>
          </p:cNvPr>
          <p:cNvSpPr>
            <a:spLocks noGrp="1"/>
          </p:cNvSpPr>
          <p:nvPr>
            <p:ph type="body" sz="quarter" idx="13"/>
          </p:nvPr>
        </p:nvSpPr>
        <p:spPr/>
        <p:txBody>
          <a:bodyPr/>
          <a:lstStyle/>
          <a:p>
            <a:r>
              <a:rPr lang="fr-FR" dirty="0"/>
              <a:t>01</a:t>
            </a:r>
            <a:endParaRPr lang="en-GB" dirty="0"/>
          </a:p>
        </p:txBody>
      </p:sp>
      <p:sp>
        <p:nvSpPr>
          <p:cNvPr id="2" name="Espace réservé de la date 1"/>
          <p:cNvSpPr>
            <a:spLocks noGrp="1"/>
          </p:cNvSpPr>
          <p:nvPr>
            <p:ph type="dt" sz="half" idx="4294967295"/>
          </p:nvPr>
        </p:nvSpPr>
        <p:spPr>
          <a:xfrm>
            <a:off x="1881" y="0"/>
            <a:ext cx="0" cy="0"/>
          </a:xfrm>
        </p:spPr>
        <p:txBody>
          <a:bodyPr/>
          <a:lstStyle/>
          <a:p>
            <a:pPr>
              <a:defRPr/>
            </a:pPr>
            <a:r>
              <a:rPr lang="fr-FR">
                <a:solidFill>
                  <a:prstClr val="white">
                    <a:alpha val="0"/>
                  </a:prstClr>
                </a:solidFill>
              </a:rPr>
              <a:t>10 Mai 2021</a:t>
            </a:r>
            <a:endParaRPr lang="en-US">
              <a:solidFill>
                <a:prstClr val="white">
                  <a:alpha val="0"/>
                </a:prstClr>
              </a:solidFill>
            </a:endParaRPr>
          </a:p>
        </p:txBody>
      </p:sp>
      <p:pic>
        <p:nvPicPr>
          <p:cNvPr id="5" name="Picture 7" descr="Différents types d’horloges">
            <a:extLst>
              <a:ext uri="{FF2B5EF4-FFF2-40B4-BE49-F238E27FC236}">
                <a16:creationId xmlns:a16="http://schemas.microsoft.com/office/drawing/2014/main" id="{A7B892E8-3883-B4E0-F682-30F8BA1C3CD4}"/>
              </a:ext>
            </a:extLst>
          </p:cNvPr>
          <p:cNvPicPr>
            <a:picLocks noGrp="1" noChangeAspect="1"/>
          </p:cNvPicPr>
          <p:nvPr>
            <p:ph type="pic" sz="quarter" idx="22"/>
          </p:nvPr>
        </p:nvPicPr>
        <p:blipFill rotWithShape="1">
          <a:blip r:embed="rId2"/>
          <a:srcRect l="30024" r="30024"/>
          <a:stretch/>
        </p:blipFill>
        <p:spPr>
          <a:xfrm>
            <a:off x="1881" y="-1"/>
            <a:ext cx="4866831" cy="6858001"/>
          </a:xfrm>
          <a:prstGeom prst="rect">
            <a:avLst/>
          </a:prstGeom>
          <a:noFill/>
        </p:spPr>
      </p:pic>
    </p:spTree>
    <p:extLst>
      <p:ext uri="{BB962C8B-B14F-4D97-AF65-F5344CB8AC3E}">
        <p14:creationId xmlns:p14="http://schemas.microsoft.com/office/powerpoint/2010/main" val="110972115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9250" y="225425"/>
            <a:ext cx="11615738" cy="624581"/>
          </a:xfrm>
        </p:spPr>
        <p:txBody>
          <a:bodyPr>
            <a:normAutofit/>
          </a:bodyPr>
          <a:lstStyle/>
          <a:p>
            <a:r>
              <a:rPr lang="en-US" dirty="0"/>
              <a:t>IDM Suite : Detection de </a:t>
            </a:r>
            <a:r>
              <a:rPr lang="en-US" dirty="0" err="1"/>
              <a:t>Brouillage</a:t>
            </a:r>
            <a:r>
              <a:rPr lang="en-US" dirty="0"/>
              <a:t> et Leurrage GPS</a:t>
            </a:r>
            <a:endParaRPr lang="fr-FR" dirty="0"/>
          </a:p>
        </p:txBody>
      </p:sp>
      <p:sp>
        <p:nvSpPr>
          <p:cNvPr id="6" name="Text Placeholder 5"/>
          <p:cNvSpPr>
            <a:spLocks noGrp="1"/>
          </p:cNvSpPr>
          <p:nvPr>
            <p:ph type="body" sz="quarter" idx="21"/>
          </p:nvPr>
        </p:nvSpPr>
        <p:spPr>
          <a:xfrm>
            <a:off x="172907" y="1118852"/>
            <a:ext cx="4001563" cy="545693"/>
          </a:xfrm>
        </p:spPr>
        <p:txBody>
          <a:bodyPr>
            <a:normAutofit/>
          </a:bodyPr>
          <a:lstStyle/>
          <a:p>
            <a:pPr marL="0" indent="0">
              <a:buNone/>
            </a:pPr>
            <a:r>
              <a:rPr lang="fr-FR" sz="1800" dirty="0">
                <a:solidFill>
                  <a:srgbClr val="1F4384"/>
                </a:solidFill>
                <a:latin typeface="Segoe UI Semibold" panose="020B0702040204020203" pitchFamily="34" charset="0"/>
                <a:cs typeface="Segoe UI Semibold" panose="020B0702040204020203" pitchFamily="34" charset="0"/>
              </a:rPr>
              <a:t>Détection de Brouillage</a:t>
            </a:r>
          </a:p>
        </p:txBody>
      </p:sp>
      <p:sp>
        <p:nvSpPr>
          <p:cNvPr id="2" name="Rectangle 1">
            <a:extLst>
              <a:ext uri="{FF2B5EF4-FFF2-40B4-BE49-F238E27FC236}">
                <a16:creationId xmlns:a16="http://schemas.microsoft.com/office/drawing/2014/main" id="{9FC86E57-FBD3-4C43-A7FC-39D60F40B367}"/>
              </a:ext>
            </a:extLst>
          </p:cNvPr>
          <p:cNvSpPr/>
          <p:nvPr/>
        </p:nvSpPr>
        <p:spPr>
          <a:xfrm>
            <a:off x="172907" y="1558392"/>
            <a:ext cx="3342818" cy="2177840"/>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6B6B6B"/>
                </a:solidFill>
                <a:effectLst/>
                <a:uLnTx/>
                <a:uFillTx/>
                <a:latin typeface="Segoe UI Light" panose="020B0502040204020203" pitchFamily="34" charset="0"/>
                <a:ea typeface="+mn-ea"/>
                <a:cs typeface="Segoe UI Light" panose="020B0502040204020203" pitchFamily="34" charset="0"/>
              </a:rPr>
              <a:t>Continuous Wave (CW</a:t>
            </a:r>
            <a:r>
              <a:rPr kumimoji="0" lang="en-US" sz="1600" b="0" i="0" u="none" strike="noStrike" kern="1200" cap="none" spc="0" normalizeH="0" baseline="0" noProof="0" dirty="0">
                <a:ln>
                  <a:noFill/>
                </a:ln>
                <a:solidFill>
                  <a:srgbClr val="6B6B6B"/>
                </a:solidFill>
                <a:effectLst/>
                <a:uLnTx/>
                <a:uFillTx/>
                <a:latin typeface="Segoe UI Light" panose="020B0502040204020203" pitchFamily="34" charset="0"/>
                <a:ea typeface="+mn-ea"/>
                <a:cs typeface="Segoe UI Light" panose="020B0502040204020203" pitchFamily="34" charset="0"/>
              </a:rPr>
              <a:t>)</a:t>
            </a:r>
          </a:p>
          <a:p>
            <a:pPr marL="2857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6B6B6B"/>
                </a:solidFill>
                <a:effectLst/>
                <a:uLnTx/>
                <a:uFillTx/>
                <a:latin typeface="Segoe UI Light" panose="020B0502040204020203" pitchFamily="34" charset="0"/>
                <a:ea typeface="+mn-ea"/>
                <a:cs typeface="Segoe UI Light" panose="020B0502040204020203" pitchFamily="34" charset="0"/>
              </a:rPr>
              <a:t>Swept CW</a:t>
            </a:r>
          </a:p>
          <a:p>
            <a:pPr marL="2857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6B6B6B"/>
                </a:solidFill>
                <a:effectLst/>
                <a:uLnTx/>
                <a:uFillTx/>
                <a:latin typeface="Segoe UI Light" panose="020B0502040204020203" pitchFamily="34" charset="0"/>
                <a:ea typeface="+mn-ea"/>
                <a:cs typeface="Segoe UI Light" panose="020B0502040204020203" pitchFamily="34" charset="0"/>
              </a:rPr>
              <a:t>Pulsed CW</a:t>
            </a:r>
          </a:p>
          <a:p>
            <a:pPr marL="2857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6B6B6B"/>
                </a:solidFill>
                <a:effectLst/>
                <a:uLnTx/>
                <a:uFillTx/>
                <a:latin typeface="Segoe UI Light" panose="020B0502040204020203" pitchFamily="34" charset="0"/>
                <a:ea typeface="+mn-ea"/>
                <a:cs typeface="Segoe UI Light" panose="020B0502040204020203" pitchFamily="34" charset="0"/>
              </a:rPr>
              <a:t>AWGN </a:t>
            </a:r>
          </a:p>
          <a:p>
            <a:pPr marL="2857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6B6B6B"/>
                </a:solidFill>
                <a:effectLst/>
                <a:uLnTx/>
                <a:uFillTx/>
                <a:latin typeface="Segoe UI Light" panose="020B0502040204020203" pitchFamily="34" charset="0"/>
                <a:ea typeface="+mn-ea"/>
                <a:cs typeface="Segoe UI Light" panose="020B0502040204020203" pitchFamily="34" charset="0"/>
              </a:rPr>
              <a:t>BPSK</a:t>
            </a:r>
          </a:p>
          <a:p>
            <a:pPr marL="457200" marR="0" lvl="1" indent="0" algn="l" defTabSz="914400" rtl="0" eaLnBrk="1" fontAlgn="auto" latinLnBrk="0" hangingPunct="1">
              <a:lnSpc>
                <a:spcPts val="2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B6B6B"/>
              </a:solidFill>
              <a:effectLst/>
              <a:uLnTx/>
              <a:uFillTx/>
              <a:latin typeface="Segoe UI Semibold" panose="020B0702040204020203" pitchFamily="34" charset="0"/>
              <a:ea typeface="+mn-ea"/>
              <a:cs typeface="Segoe UI Semibold" panose="020B0702040204020203" pitchFamily="34" charset="0"/>
            </a:endParaRPr>
          </a:p>
        </p:txBody>
      </p:sp>
      <p:cxnSp>
        <p:nvCxnSpPr>
          <p:cNvPr id="18" name="Straight Connector 17">
            <a:extLst>
              <a:ext uri="{FF2B5EF4-FFF2-40B4-BE49-F238E27FC236}">
                <a16:creationId xmlns:a16="http://schemas.microsoft.com/office/drawing/2014/main" id="{EA948B32-58CA-4B33-8010-E065BE956110}"/>
              </a:ext>
            </a:extLst>
          </p:cNvPr>
          <p:cNvCxnSpPr>
            <a:cxnSpLocks/>
          </p:cNvCxnSpPr>
          <p:nvPr/>
        </p:nvCxnSpPr>
        <p:spPr>
          <a:xfrm>
            <a:off x="172907" y="1558392"/>
            <a:ext cx="3291087" cy="0"/>
          </a:xfrm>
          <a:prstGeom prst="line">
            <a:avLst/>
          </a:prstGeom>
          <a:ln>
            <a:solidFill>
              <a:srgbClr val="FF5800">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 Placeholder 5">
            <a:extLst>
              <a:ext uri="{FF2B5EF4-FFF2-40B4-BE49-F238E27FC236}">
                <a16:creationId xmlns:a16="http://schemas.microsoft.com/office/drawing/2014/main" id="{6ABD034E-8D13-4D0C-A3D4-94D457B78EF8}"/>
              </a:ext>
            </a:extLst>
          </p:cNvPr>
          <p:cNvSpPr txBox="1">
            <a:spLocks/>
          </p:cNvSpPr>
          <p:nvPr/>
        </p:nvSpPr>
        <p:spPr>
          <a:xfrm>
            <a:off x="89560" y="4062479"/>
            <a:ext cx="4168255" cy="749910"/>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7000"/>
              </a:lnSpc>
              <a:spcBef>
                <a:spcPts val="1000"/>
              </a:spcBef>
              <a:spcAft>
                <a:spcPts val="0"/>
              </a:spcAft>
              <a:buClrTx/>
              <a:buSzTx/>
              <a:buFontTx/>
              <a:buNone/>
              <a:tabLst/>
              <a:defRPr/>
            </a:pPr>
            <a:r>
              <a:rPr kumimoji="0" lang="en-US" sz="1800" b="0" i="0" u="none" strike="noStrike" kern="1200" cap="none" spc="0" normalizeH="0" baseline="0" noProof="0" dirty="0" err="1">
                <a:ln>
                  <a:noFill/>
                </a:ln>
                <a:solidFill>
                  <a:srgbClr val="1F4384"/>
                </a:solidFill>
                <a:effectLst/>
                <a:uLnTx/>
                <a:uFillTx/>
                <a:latin typeface="Segoe UI Semibold" panose="020B0702040204020203" pitchFamily="34" charset="0"/>
                <a:ea typeface="+mn-ea"/>
                <a:cs typeface="Segoe UI Semibold" panose="020B0702040204020203" pitchFamily="34" charset="0"/>
              </a:rPr>
              <a:t>Détection</a:t>
            </a:r>
            <a:r>
              <a:rPr kumimoji="0" lang="en-US" sz="1800" b="0" i="0" u="none" strike="noStrike" kern="1200" cap="none" spc="0" normalizeH="0" baseline="0" noProof="0" dirty="0">
                <a:ln>
                  <a:noFill/>
                </a:ln>
                <a:solidFill>
                  <a:srgbClr val="1F4384"/>
                </a:solidFill>
                <a:effectLst/>
                <a:uLnTx/>
                <a:uFillTx/>
                <a:latin typeface="Segoe UI Semibold" panose="020B0702040204020203" pitchFamily="34" charset="0"/>
                <a:ea typeface="+mn-ea"/>
                <a:cs typeface="Segoe UI Semibold" panose="020B0702040204020203" pitchFamily="34" charset="0"/>
              </a:rPr>
              <a:t> de Leurrage</a:t>
            </a:r>
          </a:p>
        </p:txBody>
      </p:sp>
      <p:sp>
        <p:nvSpPr>
          <p:cNvPr id="30" name="Rectangle 29">
            <a:extLst>
              <a:ext uri="{FF2B5EF4-FFF2-40B4-BE49-F238E27FC236}">
                <a16:creationId xmlns:a16="http://schemas.microsoft.com/office/drawing/2014/main" id="{B2F40D63-51CB-4D21-BF1F-A86229EBB7D6}"/>
              </a:ext>
            </a:extLst>
          </p:cNvPr>
          <p:cNvSpPr/>
          <p:nvPr/>
        </p:nvSpPr>
        <p:spPr>
          <a:xfrm>
            <a:off x="203616" y="4526954"/>
            <a:ext cx="3655190" cy="1154483"/>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6B6B6B"/>
                </a:solidFill>
                <a:effectLst/>
                <a:uLnTx/>
                <a:uFillTx/>
                <a:latin typeface="Segoe UI Light" panose="020B0502040204020203" pitchFamily="34" charset="0"/>
                <a:ea typeface="+mn-ea"/>
                <a:cs typeface="Segoe UI Light" panose="020B0502040204020203" pitchFamily="34" charset="0"/>
              </a:rPr>
              <a:t>Simulateurs GNSS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6B6B6B"/>
                </a:solidFill>
                <a:effectLst/>
                <a:uLnTx/>
                <a:uFillTx/>
                <a:latin typeface="Segoe UI Light" panose="020B0502040204020203" pitchFamily="34" charset="0"/>
                <a:ea typeface="+mn-ea"/>
                <a:cs typeface="Segoe UI Light" panose="020B0502040204020203" pitchFamily="34" charset="0"/>
              </a:rPr>
              <a:t>Anomalies de </a:t>
            </a:r>
            <a:r>
              <a:rPr lang="fr-FR" sz="1600" b="1" dirty="0">
                <a:solidFill>
                  <a:srgbClr val="6B6B6B"/>
                </a:solidFill>
                <a:latin typeface="Segoe UI Light" panose="020B0502040204020203" pitchFamily="34" charset="0"/>
                <a:cs typeface="Segoe UI Light" panose="020B0502040204020203" pitchFamily="34" charset="0"/>
              </a:rPr>
              <a:t>données GPS</a:t>
            </a:r>
            <a:endParaRPr kumimoji="0" lang="fr-FR" sz="1600" b="1" i="0" u="none" strike="noStrike" kern="1200" cap="none" spc="0" normalizeH="0" baseline="0" noProof="0" dirty="0">
              <a:ln>
                <a:noFill/>
              </a:ln>
              <a:solidFill>
                <a:srgbClr val="6B6B6B"/>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6B6B6B"/>
                </a:solidFill>
                <a:effectLst/>
                <a:uLnTx/>
                <a:uFillTx/>
                <a:latin typeface="Segoe UI Light" panose="020B0502040204020203" pitchFamily="34" charset="0"/>
                <a:ea typeface="+mn-ea"/>
                <a:cs typeface="Segoe UI Light" panose="020B0502040204020203" pitchFamily="34" charset="0"/>
              </a:rPr>
              <a:t>Sauts de position</a:t>
            </a:r>
          </a:p>
        </p:txBody>
      </p:sp>
      <p:cxnSp>
        <p:nvCxnSpPr>
          <p:cNvPr id="31" name="Straight Connector 30">
            <a:extLst>
              <a:ext uri="{FF2B5EF4-FFF2-40B4-BE49-F238E27FC236}">
                <a16:creationId xmlns:a16="http://schemas.microsoft.com/office/drawing/2014/main" id="{1A94D22E-B4F7-46AE-A47C-3740F68BC081}"/>
              </a:ext>
            </a:extLst>
          </p:cNvPr>
          <p:cNvCxnSpPr>
            <a:cxnSpLocks/>
          </p:cNvCxnSpPr>
          <p:nvPr/>
        </p:nvCxnSpPr>
        <p:spPr>
          <a:xfrm>
            <a:off x="89560" y="3868742"/>
            <a:ext cx="3456295" cy="0"/>
          </a:xfrm>
          <a:prstGeom prst="line">
            <a:avLst/>
          </a:prstGeom>
          <a:ln>
            <a:solidFill>
              <a:srgbClr val="FF5800">
                <a:alpha val="50000"/>
              </a:srgbClr>
            </a:solidFill>
          </a:ln>
        </p:spPr>
        <p:style>
          <a:lnRef idx="1">
            <a:schemeClr val="accent1"/>
          </a:lnRef>
          <a:fillRef idx="0">
            <a:schemeClr val="accent1"/>
          </a:fillRef>
          <a:effectRef idx="0">
            <a:schemeClr val="accent1"/>
          </a:effectRef>
          <a:fontRef idx="minor">
            <a:schemeClr val="tx1"/>
          </a:fontRef>
        </p:style>
      </p:cxnSp>
      <p:pic>
        <p:nvPicPr>
          <p:cNvPr id="19" name="Image 18">
            <a:extLst>
              <a:ext uri="{FF2B5EF4-FFF2-40B4-BE49-F238E27FC236}">
                <a16:creationId xmlns:a16="http://schemas.microsoft.com/office/drawing/2014/main" id="{8C5F4242-1005-4C51-9CAA-1E4340E0D6E6}"/>
              </a:ext>
            </a:extLst>
          </p:cNvPr>
          <p:cNvPicPr>
            <a:picLocks noChangeAspect="1"/>
          </p:cNvPicPr>
          <p:nvPr/>
        </p:nvPicPr>
        <p:blipFill>
          <a:blip r:embed="rId3"/>
          <a:stretch>
            <a:fillRect/>
          </a:stretch>
        </p:blipFill>
        <p:spPr>
          <a:xfrm>
            <a:off x="3729573" y="1347107"/>
            <a:ext cx="8258811" cy="4643633"/>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D85C9982-1140-4125-B734-5CCB6AF09B56}"/>
              </a:ext>
            </a:extLst>
          </p:cNvPr>
          <p:cNvSpPr/>
          <p:nvPr/>
        </p:nvSpPr>
        <p:spPr>
          <a:xfrm>
            <a:off x="3820886" y="6065792"/>
            <a:ext cx="7290707" cy="41581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600" b="0" i="0" u="none" strike="noStrike" kern="1200" cap="none" spc="0" normalizeH="0" baseline="0">
                <a:ln>
                  <a:noFill/>
                </a:ln>
                <a:solidFill>
                  <a:srgbClr val="6B6B6B"/>
                </a:solidFill>
                <a:effectLst/>
                <a:uLnTx/>
                <a:uFillTx/>
                <a:latin typeface="Segoe UI Light" panose="020B0502040204020203" pitchFamily="34" charset="0"/>
                <a:ea typeface="+mn-ea"/>
                <a:cs typeface="Segoe UI Light" panose="020B0502040204020203" pitchFamily="34" charset="0"/>
              </a:rPr>
              <a:t>Intégré dans une solution d’enregistrement et de rejeu</a:t>
            </a:r>
          </a:p>
        </p:txBody>
      </p:sp>
      <p:sp>
        <p:nvSpPr>
          <p:cNvPr id="3" name="Espace réservé du pied de page 2">
            <a:extLst>
              <a:ext uri="{FF2B5EF4-FFF2-40B4-BE49-F238E27FC236}">
                <a16:creationId xmlns:a16="http://schemas.microsoft.com/office/drawing/2014/main" id="{84A743B7-BAD5-6418-12DD-D5205E22290F}"/>
              </a:ext>
            </a:extLst>
          </p:cNvPr>
          <p:cNvSpPr>
            <a:spLocks noGrp="1"/>
          </p:cNvSpPr>
          <p:nvPr>
            <p:ph type="ftr" sz="quarter" idx="23"/>
          </p:nvPr>
        </p:nvSpPr>
        <p:spPr>
          <a:xfrm>
            <a:off x="675978" y="6343820"/>
            <a:ext cx="8944271" cy="172501"/>
          </a:xfrm>
          <a:prstGeom prst="rect">
            <a:avLst/>
          </a:prstGeom>
        </p:spPr>
        <p:txBody>
          <a:bodyPr vert="horz" lIns="91440" tIns="45720" rIns="91440" bIns="45720" rtlCol="0" anchor="ctr"/>
          <a:lstStyle>
            <a:defPPr>
              <a:defRPr lang="fr-FR"/>
            </a:defPPr>
            <a:lvl1pPr marL="0" algn="l" defTabSz="914400" rtl="0" eaLnBrk="1" latinLnBrk="0" hangingPunct="1">
              <a:defRPr sz="1066" kern="1200">
                <a:solidFill>
                  <a:schemeClr val="bg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CONFIDENTIEL INDUSTRIE</a:t>
            </a:r>
            <a:endParaRPr lang="en-US" noProof="0" dirty="0"/>
          </a:p>
        </p:txBody>
      </p:sp>
    </p:spTree>
    <p:extLst>
      <p:ext uri="{BB962C8B-B14F-4D97-AF65-F5344CB8AC3E}">
        <p14:creationId xmlns:p14="http://schemas.microsoft.com/office/powerpoint/2010/main" val="230031428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Engineering drawing&#10;&#10;Description automatically generated with medium confidence">
            <a:extLst>
              <a:ext uri="{FF2B5EF4-FFF2-40B4-BE49-F238E27FC236}">
                <a16:creationId xmlns:a16="http://schemas.microsoft.com/office/drawing/2014/main" id="{494039EB-4C29-BCED-17AE-D9692C842B27}"/>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l="12956" r="20850"/>
          <a:stretch/>
        </p:blipFill>
        <p:spPr>
          <a:xfrm>
            <a:off x="2" y="10"/>
            <a:ext cx="4868189" cy="6857990"/>
          </a:xfrm>
          <a:noFill/>
        </p:spPr>
      </p:pic>
      <p:sp>
        <p:nvSpPr>
          <p:cNvPr id="2" name="Text Placeholder 1">
            <a:extLst>
              <a:ext uri="{FF2B5EF4-FFF2-40B4-BE49-F238E27FC236}">
                <a16:creationId xmlns:a16="http://schemas.microsoft.com/office/drawing/2014/main" id="{160A468C-8D4E-8F18-D5FC-05C24AD9FE09}"/>
              </a:ext>
            </a:extLst>
          </p:cNvPr>
          <p:cNvSpPr>
            <a:spLocks noGrp="1"/>
          </p:cNvSpPr>
          <p:nvPr>
            <p:ph type="body" sz="quarter" idx="10"/>
          </p:nvPr>
        </p:nvSpPr>
        <p:spPr>
          <a:xfrm>
            <a:off x="5472874" y="2356383"/>
            <a:ext cx="4479180" cy="2257115"/>
          </a:xfrm>
        </p:spPr>
        <p:txBody>
          <a:bodyPr anchor="ctr">
            <a:normAutofit/>
          </a:bodyPr>
          <a:lstStyle/>
          <a:p>
            <a:pPr>
              <a:spcAft>
                <a:spcPts val="600"/>
              </a:spcAft>
            </a:pPr>
            <a:r>
              <a:rPr lang="fr-FR" dirty="0"/>
              <a:t>Démonstration</a:t>
            </a:r>
          </a:p>
        </p:txBody>
      </p:sp>
      <p:sp>
        <p:nvSpPr>
          <p:cNvPr id="10" name="Text Placeholder 3">
            <a:extLst>
              <a:ext uri="{FF2B5EF4-FFF2-40B4-BE49-F238E27FC236}">
                <a16:creationId xmlns:a16="http://schemas.microsoft.com/office/drawing/2014/main" id="{F825DBE2-03C1-7822-A730-37BBFAE48854}"/>
              </a:ext>
            </a:extLst>
          </p:cNvPr>
          <p:cNvSpPr>
            <a:spLocks noGrp="1"/>
          </p:cNvSpPr>
          <p:nvPr>
            <p:ph type="body" sz="quarter" idx="13"/>
          </p:nvPr>
        </p:nvSpPr>
        <p:spPr>
          <a:xfrm>
            <a:off x="5472874" y="1563148"/>
            <a:ext cx="4479181" cy="681356"/>
          </a:xfrm>
        </p:spPr>
        <p:txBody>
          <a:bodyPr/>
          <a:lstStyle/>
          <a:p>
            <a:r>
              <a:rPr lang="en-US" dirty="0"/>
              <a:t>05</a:t>
            </a:r>
          </a:p>
        </p:txBody>
      </p:sp>
    </p:spTree>
    <p:extLst>
      <p:ext uri="{BB962C8B-B14F-4D97-AF65-F5344CB8AC3E}">
        <p14:creationId xmlns:p14="http://schemas.microsoft.com/office/powerpoint/2010/main" val="3040358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p:txBody>
          <a:bodyPr/>
          <a:lstStyle/>
          <a:p>
            <a:pPr marL="0" indent="0">
              <a:buNone/>
            </a:pPr>
            <a:r>
              <a:rPr lang="fr-FR"/>
              <a:t> </a:t>
            </a:r>
          </a:p>
        </p:txBody>
      </p:sp>
      <p:sp>
        <p:nvSpPr>
          <p:cNvPr id="3" name="Titre 2"/>
          <p:cNvSpPr>
            <a:spLocks noGrp="1"/>
          </p:cNvSpPr>
          <p:nvPr>
            <p:ph type="title"/>
          </p:nvPr>
        </p:nvSpPr>
        <p:spPr/>
        <p:txBody>
          <a:bodyPr>
            <a:normAutofit/>
          </a:bodyPr>
          <a:lstStyle/>
          <a:p>
            <a:r>
              <a:rPr lang="fr-FR" cap="all" dirty="0"/>
              <a:t>PNT démonstration de Résilience</a:t>
            </a:r>
          </a:p>
        </p:txBody>
      </p:sp>
      <p:pic>
        <p:nvPicPr>
          <p:cNvPr id="5" name="Image 4">
            <a:extLst>
              <a:ext uri="{FF2B5EF4-FFF2-40B4-BE49-F238E27FC236}">
                <a16:creationId xmlns:a16="http://schemas.microsoft.com/office/drawing/2014/main" id="{2E61033C-DF70-4399-A689-1A653DB401D7}"/>
              </a:ext>
            </a:extLst>
          </p:cNvPr>
          <p:cNvPicPr>
            <a:picLocks noChangeAspect="1"/>
          </p:cNvPicPr>
          <p:nvPr/>
        </p:nvPicPr>
        <p:blipFill>
          <a:blip r:embed="rId2"/>
          <a:stretch>
            <a:fillRect/>
          </a:stretch>
        </p:blipFill>
        <p:spPr>
          <a:xfrm>
            <a:off x="6698322" y="850006"/>
            <a:ext cx="5134596" cy="4798954"/>
          </a:xfrm>
          <a:prstGeom prst="rect">
            <a:avLst/>
          </a:prstGeom>
        </p:spPr>
      </p:pic>
      <p:pic>
        <p:nvPicPr>
          <p:cNvPr id="7" name="Image 6">
            <a:extLst>
              <a:ext uri="{FF2B5EF4-FFF2-40B4-BE49-F238E27FC236}">
                <a16:creationId xmlns:a16="http://schemas.microsoft.com/office/drawing/2014/main" id="{DA4944AC-AB33-38DD-D074-5F40F91307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012" y="1221969"/>
            <a:ext cx="6188925" cy="3466097"/>
          </a:xfrm>
          <a:prstGeom prst="rect">
            <a:avLst/>
          </a:prstGeom>
        </p:spPr>
      </p:pic>
      <p:sp>
        <p:nvSpPr>
          <p:cNvPr id="8" name="ZoneTexte 7">
            <a:extLst>
              <a:ext uri="{FF2B5EF4-FFF2-40B4-BE49-F238E27FC236}">
                <a16:creationId xmlns:a16="http://schemas.microsoft.com/office/drawing/2014/main" id="{B5251E98-23DB-E88E-675B-340B8BE1A33E}"/>
              </a:ext>
            </a:extLst>
          </p:cNvPr>
          <p:cNvSpPr txBox="1"/>
          <p:nvPr/>
        </p:nvSpPr>
        <p:spPr>
          <a:xfrm>
            <a:off x="1005840" y="4950075"/>
            <a:ext cx="4346126" cy="1015663"/>
          </a:xfrm>
          <a:prstGeom prst="rect">
            <a:avLst/>
          </a:prstGeom>
          <a:noFill/>
        </p:spPr>
        <p:txBody>
          <a:bodyPr wrap="none" rtlCol="0">
            <a:spAutoFit/>
          </a:bodyPr>
          <a:lstStyle/>
          <a:p>
            <a:r>
              <a:rPr lang="fr-FR" sz="2000" b="1" cap="all">
                <a:solidFill>
                  <a:srgbClr val="1E3C7D"/>
                </a:solidFill>
              </a:rPr>
              <a:t>NAVWAR DEFENSIF</a:t>
            </a:r>
          </a:p>
          <a:p>
            <a:r>
              <a:rPr lang="fr-FR" sz="2000" b="1" cap="all">
                <a:solidFill>
                  <a:srgbClr val="1E3C7D"/>
                </a:solidFill>
              </a:rPr>
              <a:t>ESSAIS de vulnérabilité</a:t>
            </a:r>
          </a:p>
          <a:p>
            <a:r>
              <a:rPr lang="fr-FR" sz="2000" b="1" cap="all">
                <a:solidFill>
                  <a:srgbClr val="1E3C7D"/>
                </a:solidFill>
              </a:rPr>
              <a:t>Entraînement et exercice Live</a:t>
            </a:r>
          </a:p>
        </p:txBody>
      </p:sp>
    </p:spTree>
    <p:extLst>
      <p:ext uri="{BB962C8B-B14F-4D97-AF65-F5344CB8AC3E}">
        <p14:creationId xmlns:p14="http://schemas.microsoft.com/office/powerpoint/2010/main" val="2401704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AA836C-64DC-FEC9-49BE-98BB2A32BF1C}"/>
              </a:ext>
            </a:extLst>
          </p:cNvPr>
          <p:cNvSpPr/>
          <p:nvPr/>
        </p:nvSpPr>
        <p:spPr>
          <a:xfrm>
            <a:off x="4308388" y="2286358"/>
            <a:ext cx="5242663" cy="2015710"/>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prstGeom prst="rect">
            <a:avLst/>
          </a:prstGeom>
        </p:spPr>
        <p:txBody>
          <a:bodyPr vert="horz" lIns="0" tIns="0" rIns="0" bIns="0" rtlCol="0" anchor="t" anchorCtr="0">
            <a:noAutofit/>
          </a:bodyPr>
          <a:lstStyle/>
          <a:p>
            <a:pPr defTabSz="1218930">
              <a:lnSpc>
                <a:spcPct val="100000"/>
              </a:lnSpc>
            </a:pPr>
            <a:r>
              <a:rPr lang="fr-FR" sz="2400" b="1" dirty="0">
                <a:solidFill>
                  <a:srgbClr val="014491"/>
                </a:solidFill>
                <a:latin typeface="Calibri"/>
                <a:cs typeface="Aharoni" panose="02010803020104030203" pitchFamily="2" charset="-79"/>
              </a:rPr>
              <a:t>Démonstration fonctionnelle (</a:t>
            </a:r>
            <a:r>
              <a:rPr lang="fr-FR" sz="2400" b="1" dirty="0" err="1">
                <a:solidFill>
                  <a:srgbClr val="014491"/>
                </a:solidFill>
                <a:latin typeface="Calibri"/>
                <a:cs typeface="Aharoni" panose="02010803020104030203" pitchFamily="2" charset="-79"/>
              </a:rPr>
              <a:t>In-line</a:t>
            </a:r>
            <a:r>
              <a:rPr lang="fr-FR" sz="2400" b="1" dirty="0">
                <a:solidFill>
                  <a:srgbClr val="014491"/>
                </a:solidFill>
                <a:latin typeface="Calibri"/>
                <a:cs typeface="Aharoni" panose="02010803020104030203" pitchFamily="2" charset="-79"/>
              </a:rPr>
              <a:t> </a:t>
            </a:r>
            <a:r>
              <a:rPr lang="fr-FR" sz="2400" b="1" dirty="0" err="1">
                <a:solidFill>
                  <a:srgbClr val="014491"/>
                </a:solidFill>
                <a:latin typeface="Calibri"/>
                <a:cs typeface="Aharoni" panose="02010803020104030203" pitchFamily="2" charset="-79"/>
              </a:rPr>
              <a:t>interference</a:t>
            </a:r>
            <a:r>
              <a:rPr lang="fr-FR" sz="2400" b="1" dirty="0">
                <a:solidFill>
                  <a:srgbClr val="014491"/>
                </a:solidFill>
                <a:latin typeface="Calibri"/>
                <a:cs typeface="Aharoni" panose="02010803020104030203" pitchFamily="2" charset="-79"/>
              </a:rPr>
              <a:t> </a:t>
            </a:r>
            <a:r>
              <a:rPr lang="fr-FR" sz="2400" b="1" dirty="0" err="1">
                <a:solidFill>
                  <a:srgbClr val="014491"/>
                </a:solidFill>
                <a:latin typeface="Calibri"/>
                <a:cs typeface="Aharoni" panose="02010803020104030203" pitchFamily="2" charset="-79"/>
              </a:rPr>
              <a:t>generation</a:t>
            </a:r>
            <a:r>
              <a:rPr lang="fr-FR" sz="2400" b="1" dirty="0">
                <a:solidFill>
                  <a:srgbClr val="014491"/>
                </a:solidFill>
                <a:latin typeface="Calibri"/>
                <a:cs typeface="Aharoni" panose="02010803020104030203" pitchFamily="2" charset="-79"/>
              </a:rPr>
              <a:t>)</a:t>
            </a:r>
          </a:p>
        </p:txBody>
      </p:sp>
      <p:sp>
        <p:nvSpPr>
          <p:cNvPr id="3" name="ZoneTexte 2">
            <a:extLst>
              <a:ext uri="{FF2B5EF4-FFF2-40B4-BE49-F238E27FC236}">
                <a16:creationId xmlns:a16="http://schemas.microsoft.com/office/drawing/2014/main" id="{D36270BD-E784-4FC8-AB89-8155BAE2E0A8}"/>
              </a:ext>
            </a:extLst>
          </p:cNvPr>
          <p:cNvSpPr txBox="1"/>
          <p:nvPr/>
        </p:nvSpPr>
        <p:spPr>
          <a:xfrm>
            <a:off x="243713" y="5388287"/>
            <a:ext cx="11561827" cy="830997"/>
          </a:xfrm>
          <a:prstGeom prst="rect">
            <a:avLst/>
          </a:prstGeom>
          <a:noFill/>
        </p:spPr>
        <p:txBody>
          <a:bodyPr wrap="square" rtlCol="0">
            <a:spAutoFit/>
          </a:bodyPr>
          <a:lstStyle/>
          <a:p>
            <a:pPr marL="285744" indent="-285744" algn="just" defTabSz="914377">
              <a:buFont typeface="Arial" panose="020B0604020202020204" pitchFamily="34" charset="0"/>
              <a:buChar char="•"/>
              <a:defRPr/>
            </a:pPr>
            <a:r>
              <a:rPr lang="fr-FR" sz="1200" dirty="0">
                <a:solidFill>
                  <a:srgbClr val="6B6B6B"/>
                </a:solidFill>
                <a:latin typeface="Segoe UI"/>
                <a:cs typeface="Segoe UI" panose="020B0502040204020203" pitchFamily="34" charset="0"/>
              </a:rPr>
              <a:t>Une unité de génération d'interférences (IDM) est insérée entre l'antenne GNSS et </a:t>
            </a:r>
            <a:r>
              <a:rPr lang="fr-FR" sz="1200" dirty="0" err="1">
                <a:solidFill>
                  <a:srgbClr val="6B6B6B"/>
                </a:solidFill>
                <a:latin typeface="Segoe UI"/>
                <a:cs typeface="Segoe UI" panose="020B0502040204020203" pitchFamily="34" charset="0"/>
              </a:rPr>
              <a:t>Versasync</a:t>
            </a:r>
            <a:r>
              <a:rPr lang="fr-FR" sz="1200" dirty="0">
                <a:solidFill>
                  <a:srgbClr val="6B6B6B"/>
                </a:solidFill>
                <a:latin typeface="Segoe UI"/>
                <a:cs typeface="Segoe UI" panose="020B0502040204020203" pitchFamily="34" charset="0"/>
              </a:rPr>
              <a:t> pour déclencher des alertes de brouillage et de leurrage.</a:t>
            </a:r>
          </a:p>
          <a:p>
            <a:pPr marL="285744" indent="-285744" algn="just" defTabSz="914377">
              <a:buFont typeface="Arial" panose="020B0604020202020204" pitchFamily="34" charset="0"/>
              <a:buChar char="•"/>
              <a:defRPr/>
            </a:pPr>
            <a:r>
              <a:rPr lang="fr-FR" sz="1200" dirty="0">
                <a:solidFill>
                  <a:srgbClr val="6B6B6B"/>
                </a:solidFill>
                <a:latin typeface="Segoe UI"/>
                <a:cs typeface="Segoe UI" panose="020B0502040204020203" pitchFamily="34" charset="0"/>
              </a:rPr>
              <a:t>Un récepteur GNSS (de référence nommé « </a:t>
            </a:r>
            <a:r>
              <a:rPr lang="fr-FR" sz="1200" dirty="0" err="1">
                <a:solidFill>
                  <a:srgbClr val="6B6B6B"/>
                </a:solidFill>
                <a:latin typeface="Segoe UI"/>
                <a:cs typeface="Segoe UI" panose="020B0502040204020203" pitchFamily="34" charset="0"/>
              </a:rPr>
              <a:t>True</a:t>
            </a:r>
            <a:r>
              <a:rPr lang="fr-FR" sz="1200" dirty="0">
                <a:solidFill>
                  <a:srgbClr val="6B6B6B"/>
                </a:solidFill>
                <a:latin typeface="Segoe UI"/>
                <a:cs typeface="Segoe UI" panose="020B0502040204020203" pitchFamily="34" charset="0"/>
              </a:rPr>
              <a:t> Position ») obtient une position et une heure intactes pour servir de référence.</a:t>
            </a:r>
          </a:p>
          <a:p>
            <a:pPr marL="285744" indent="-285744" algn="just" defTabSz="914377">
              <a:buFont typeface="Arial" panose="020B0604020202020204" pitchFamily="34" charset="0"/>
              <a:buChar char="•"/>
              <a:defRPr/>
            </a:pPr>
            <a:r>
              <a:rPr lang="fr-FR" sz="1200" dirty="0">
                <a:solidFill>
                  <a:srgbClr val="6B6B6B"/>
                </a:solidFill>
                <a:latin typeface="Segoe UI"/>
                <a:cs typeface="Segoe UI" panose="020B0502040204020203" pitchFamily="34" charset="0"/>
              </a:rPr>
              <a:t>Un récepteur GNSS (rouge, dit témoin) reçoit un signal brouillé / leurré pour présenter l’impact sur une solution non protégée.</a:t>
            </a:r>
          </a:p>
          <a:p>
            <a:pPr marL="285744" indent="-285744" algn="just" defTabSz="914377">
              <a:buFont typeface="Arial" panose="020B0604020202020204" pitchFamily="34" charset="0"/>
              <a:buChar char="•"/>
              <a:defRPr/>
            </a:pPr>
            <a:r>
              <a:rPr lang="fr-FR" sz="1200" dirty="0">
                <a:solidFill>
                  <a:srgbClr val="6B6B6B"/>
                </a:solidFill>
                <a:latin typeface="Segoe UI"/>
                <a:cs typeface="Segoe UI" panose="020B0502040204020203" pitchFamily="34" charset="0"/>
              </a:rPr>
              <a:t>Une interface web montre les différentes positions à des fins de démonstration. Un compteur montre l’écart de temps entre le </a:t>
            </a:r>
            <a:r>
              <a:rPr lang="fr-FR" sz="1200" dirty="0" err="1">
                <a:solidFill>
                  <a:srgbClr val="6B6B6B"/>
                </a:solidFill>
                <a:latin typeface="Segoe UI"/>
                <a:cs typeface="Segoe UI" panose="020B0502040204020203" pitchFamily="34" charset="0"/>
              </a:rPr>
              <a:t>versasync</a:t>
            </a:r>
            <a:r>
              <a:rPr lang="fr-FR" sz="1200" dirty="0">
                <a:solidFill>
                  <a:srgbClr val="6B6B6B"/>
                </a:solidFill>
                <a:latin typeface="Segoe UI"/>
                <a:cs typeface="Segoe UI" panose="020B0502040204020203" pitchFamily="34" charset="0"/>
              </a:rPr>
              <a:t> et le récepteur </a:t>
            </a:r>
            <a:r>
              <a:rPr lang="fr-FR" sz="1200" dirty="0" err="1">
                <a:solidFill>
                  <a:srgbClr val="6B6B6B"/>
                </a:solidFill>
                <a:latin typeface="Segoe UI"/>
                <a:cs typeface="Segoe UI" panose="020B0502040204020203" pitchFamily="34" charset="0"/>
              </a:rPr>
              <a:t>gnss</a:t>
            </a:r>
            <a:r>
              <a:rPr lang="fr-FR" sz="1200" dirty="0">
                <a:solidFill>
                  <a:srgbClr val="6B6B6B"/>
                </a:solidFill>
                <a:latin typeface="Segoe UI"/>
                <a:cs typeface="Segoe UI" panose="020B0502040204020203" pitchFamily="34" charset="0"/>
              </a:rPr>
              <a:t> témoin</a:t>
            </a:r>
          </a:p>
        </p:txBody>
      </p:sp>
      <p:cxnSp>
        <p:nvCxnSpPr>
          <p:cNvPr id="9" name="Connecteur : en angle 17">
            <a:extLst>
              <a:ext uri="{FF2B5EF4-FFF2-40B4-BE49-F238E27FC236}">
                <a16:creationId xmlns:a16="http://schemas.microsoft.com/office/drawing/2014/main" id="{9587C325-38DD-4676-8D2D-A9C75ED9B3BB}"/>
              </a:ext>
            </a:extLst>
          </p:cNvPr>
          <p:cNvCxnSpPr>
            <a:cxnSpLocks/>
          </p:cNvCxnSpPr>
          <p:nvPr/>
        </p:nvCxnSpPr>
        <p:spPr>
          <a:xfrm>
            <a:off x="5839521" y="3154165"/>
            <a:ext cx="1941956" cy="162147"/>
          </a:xfrm>
          <a:prstGeom prst="bentConnector3">
            <a:avLst>
              <a:gd name="adj1" fmla="val 50000"/>
            </a:avLst>
          </a:prstGeom>
          <a:noFill/>
          <a:ln w="6350" cap="flat" cmpd="sng" algn="ctr">
            <a:solidFill>
              <a:srgbClr val="1F4384"/>
            </a:solidFill>
            <a:prstDash val="solid"/>
            <a:miter lim="800000"/>
            <a:tailEnd type="triangle"/>
          </a:ln>
          <a:effectLst/>
        </p:spPr>
      </p:cxnSp>
      <p:sp>
        <p:nvSpPr>
          <p:cNvPr id="16" name="Triangle isocèle 15">
            <a:extLst>
              <a:ext uri="{FF2B5EF4-FFF2-40B4-BE49-F238E27FC236}">
                <a16:creationId xmlns:a16="http://schemas.microsoft.com/office/drawing/2014/main" id="{1BF1B8FC-06F7-483B-9B8E-5A9D9E01A6A9}"/>
              </a:ext>
            </a:extLst>
          </p:cNvPr>
          <p:cNvSpPr/>
          <p:nvPr/>
        </p:nvSpPr>
        <p:spPr>
          <a:xfrm>
            <a:off x="4700895" y="1037231"/>
            <a:ext cx="327547" cy="139509"/>
          </a:xfrm>
          <a:prstGeom prst="triangle">
            <a:avLst/>
          </a:prstGeom>
          <a:solidFill>
            <a:srgbClr val="1F4384"/>
          </a:solidFill>
          <a:ln w="12700" cap="flat" cmpd="sng" algn="ctr">
            <a:solidFill>
              <a:srgbClr val="1F4384">
                <a:shade val="50000"/>
              </a:srgbClr>
            </a:solidFill>
            <a:prstDash val="solid"/>
            <a:miter lim="800000"/>
          </a:ln>
          <a:effectLst/>
        </p:spPr>
        <p:txBody>
          <a:bodyPr rtlCol="0" anchor="ctr"/>
          <a:lstStyle/>
          <a:p>
            <a:pPr algn="ctr" defTabSz="914377">
              <a:defRPr/>
            </a:pPr>
            <a:endParaRPr lang="fr-FR" kern="0" dirty="0">
              <a:solidFill>
                <a:prstClr val="white"/>
              </a:solidFill>
              <a:latin typeface="Arial"/>
            </a:endParaRPr>
          </a:p>
        </p:txBody>
      </p:sp>
      <p:cxnSp>
        <p:nvCxnSpPr>
          <p:cNvPr id="17" name="Connecteur droit avec flèche 16">
            <a:extLst>
              <a:ext uri="{FF2B5EF4-FFF2-40B4-BE49-F238E27FC236}">
                <a16:creationId xmlns:a16="http://schemas.microsoft.com/office/drawing/2014/main" id="{697F4F01-CF40-4CB1-9082-FF352D9280AC}"/>
              </a:ext>
            </a:extLst>
          </p:cNvPr>
          <p:cNvCxnSpPr>
            <a:cxnSpLocks/>
            <a:stCxn id="16" idx="3"/>
          </p:cNvCxnSpPr>
          <p:nvPr/>
        </p:nvCxnSpPr>
        <p:spPr>
          <a:xfrm>
            <a:off x="4864668" y="1176740"/>
            <a:ext cx="0" cy="558043"/>
          </a:xfrm>
          <a:prstGeom prst="straightConnector1">
            <a:avLst/>
          </a:prstGeom>
          <a:noFill/>
          <a:ln w="6350" cap="flat" cmpd="sng" algn="ctr">
            <a:solidFill>
              <a:srgbClr val="1F4384"/>
            </a:solidFill>
            <a:prstDash val="solid"/>
            <a:miter lim="800000"/>
            <a:tailEnd type="triangle"/>
          </a:ln>
          <a:effectLst/>
        </p:spPr>
      </p:cxnSp>
      <p:pic>
        <p:nvPicPr>
          <p:cNvPr id="23" name="Image 22" descr="Une image contenant équipement électronique, table, petit, ordinateur&#10;&#10;Description générée automatiquement">
            <a:extLst>
              <a:ext uri="{FF2B5EF4-FFF2-40B4-BE49-F238E27FC236}">
                <a16:creationId xmlns:a16="http://schemas.microsoft.com/office/drawing/2014/main" id="{63939365-DE5B-3DBB-02AC-76F890D650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7004" y="2554396"/>
            <a:ext cx="2928883" cy="1494328"/>
          </a:xfrm>
          <a:prstGeom prst="rect">
            <a:avLst/>
          </a:prstGeom>
        </p:spPr>
      </p:pic>
      <p:sp>
        <p:nvSpPr>
          <p:cNvPr id="14" name="ZoneTexte 13">
            <a:extLst>
              <a:ext uri="{FF2B5EF4-FFF2-40B4-BE49-F238E27FC236}">
                <a16:creationId xmlns:a16="http://schemas.microsoft.com/office/drawing/2014/main" id="{2C6A2D20-4986-FE8B-9F3C-A150EADF7763}"/>
              </a:ext>
            </a:extLst>
          </p:cNvPr>
          <p:cNvSpPr txBox="1"/>
          <p:nvPr/>
        </p:nvSpPr>
        <p:spPr>
          <a:xfrm>
            <a:off x="6137882" y="2865907"/>
            <a:ext cx="1345240" cy="584775"/>
          </a:xfrm>
          <a:prstGeom prst="rect">
            <a:avLst/>
          </a:prstGeom>
          <a:noFill/>
        </p:spPr>
        <p:txBody>
          <a:bodyPr wrap="none" rtlCol="0">
            <a:spAutoFit/>
          </a:bodyPr>
          <a:lstStyle>
            <a:defPPr>
              <a:defRPr lang="fr-FR"/>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6B6B6B"/>
                </a:solidFill>
                <a:effectLst/>
                <a:uLnTx/>
                <a:uFillTx/>
                <a:latin typeface="Arial"/>
              </a:defRPr>
            </a:lvl1pPr>
          </a:lstStyle>
          <a:p>
            <a:r>
              <a:rPr lang="en-US" dirty="0" err="1">
                <a:solidFill>
                  <a:schemeClr val="bg1"/>
                </a:solidFill>
              </a:rPr>
              <a:t>Commande</a:t>
            </a:r>
            <a:endParaRPr lang="en-US" dirty="0">
              <a:solidFill>
                <a:schemeClr val="bg1"/>
              </a:solidFill>
            </a:endParaRPr>
          </a:p>
          <a:p>
            <a:r>
              <a:rPr lang="en-US" dirty="0" err="1">
                <a:solidFill>
                  <a:schemeClr val="bg1"/>
                </a:solidFill>
              </a:rPr>
              <a:t>d’hybridation</a:t>
            </a:r>
            <a:endParaRPr lang="en-US" dirty="0">
              <a:solidFill>
                <a:schemeClr val="bg1"/>
              </a:solidFill>
            </a:endParaRPr>
          </a:p>
        </p:txBody>
      </p:sp>
      <p:sp>
        <p:nvSpPr>
          <p:cNvPr id="20" name="ZoneTexte 19">
            <a:extLst>
              <a:ext uri="{FF2B5EF4-FFF2-40B4-BE49-F238E27FC236}">
                <a16:creationId xmlns:a16="http://schemas.microsoft.com/office/drawing/2014/main" id="{D3565544-8143-B7FE-819F-2862777E44C7}"/>
              </a:ext>
            </a:extLst>
          </p:cNvPr>
          <p:cNvSpPr txBox="1"/>
          <p:nvPr/>
        </p:nvSpPr>
        <p:spPr>
          <a:xfrm>
            <a:off x="5036380" y="905804"/>
            <a:ext cx="1585690" cy="338554"/>
          </a:xfrm>
          <a:prstGeom prst="rect">
            <a:avLst/>
          </a:prstGeom>
          <a:noFill/>
        </p:spPr>
        <p:txBody>
          <a:bodyPr wrap="none" rtlCol="0">
            <a:spAutoFit/>
          </a:bodyPr>
          <a:lstStyle>
            <a:defPPr>
              <a:defRPr lang="fr-FR"/>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6B6B6B"/>
                </a:solidFill>
                <a:effectLst/>
                <a:uLnTx/>
                <a:uFillTx/>
                <a:latin typeface="Arial"/>
              </a:defRPr>
            </a:lvl1pPr>
          </a:lstStyle>
          <a:p>
            <a:r>
              <a:rPr lang="en-US" dirty="0"/>
              <a:t>GNSS Antenna</a:t>
            </a:r>
          </a:p>
        </p:txBody>
      </p:sp>
      <p:cxnSp>
        <p:nvCxnSpPr>
          <p:cNvPr id="30" name="Connecteur droit avec flèche 29">
            <a:extLst>
              <a:ext uri="{FF2B5EF4-FFF2-40B4-BE49-F238E27FC236}">
                <a16:creationId xmlns:a16="http://schemas.microsoft.com/office/drawing/2014/main" id="{2F2FA8CF-EA89-1220-FEFE-119087881A56}"/>
              </a:ext>
            </a:extLst>
          </p:cNvPr>
          <p:cNvCxnSpPr>
            <a:cxnSpLocks/>
          </p:cNvCxnSpPr>
          <p:nvPr/>
        </p:nvCxnSpPr>
        <p:spPr>
          <a:xfrm>
            <a:off x="5240793" y="3865210"/>
            <a:ext cx="3" cy="786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152EA186-EA86-F724-7F30-33DFB4762F93}"/>
              </a:ext>
            </a:extLst>
          </p:cNvPr>
          <p:cNvCxnSpPr>
            <a:cxnSpLocks/>
          </p:cNvCxnSpPr>
          <p:nvPr/>
        </p:nvCxnSpPr>
        <p:spPr>
          <a:xfrm>
            <a:off x="8434372" y="3865210"/>
            <a:ext cx="0" cy="786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35FE7D9E-1EFB-0536-654D-788C55EC6B52}"/>
              </a:ext>
            </a:extLst>
          </p:cNvPr>
          <p:cNvSpPr txBox="1"/>
          <p:nvPr/>
        </p:nvSpPr>
        <p:spPr>
          <a:xfrm>
            <a:off x="7460781" y="4307502"/>
            <a:ext cx="2313455" cy="338554"/>
          </a:xfrm>
          <a:prstGeom prst="rect">
            <a:avLst/>
          </a:prstGeom>
          <a:noFill/>
        </p:spPr>
        <p:txBody>
          <a:bodyPr wrap="none" rtlCol="0">
            <a:spAutoFit/>
          </a:bodyPr>
          <a:lstStyle>
            <a:defPPr>
              <a:defRPr lang="fr-FR"/>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6B6B6B"/>
                </a:solidFill>
                <a:effectLst/>
                <a:uLnTx/>
                <a:uFillTx/>
                <a:latin typeface="Arial"/>
              </a:defRPr>
            </a:lvl1pPr>
          </a:lstStyle>
          <a:p>
            <a:r>
              <a:rPr lang="en-US" dirty="0" err="1"/>
              <a:t>Données</a:t>
            </a:r>
            <a:r>
              <a:rPr lang="en-US" dirty="0"/>
              <a:t> de Navigation</a:t>
            </a:r>
          </a:p>
        </p:txBody>
      </p:sp>
      <p:sp>
        <p:nvSpPr>
          <p:cNvPr id="37" name="Rectangle 36">
            <a:extLst>
              <a:ext uri="{FF2B5EF4-FFF2-40B4-BE49-F238E27FC236}">
                <a16:creationId xmlns:a16="http://schemas.microsoft.com/office/drawing/2014/main" id="{ABA6DC2D-1922-E9A3-A6A4-FC99C379DB8A}"/>
              </a:ext>
            </a:extLst>
          </p:cNvPr>
          <p:cNvSpPr/>
          <p:nvPr/>
        </p:nvSpPr>
        <p:spPr>
          <a:xfrm>
            <a:off x="3532498" y="1727932"/>
            <a:ext cx="2664340" cy="481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Génération d’interférences (IDM)</a:t>
            </a:r>
            <a:endParaRPr lang="en-GB" sz="1600" dirty="0"/>
          </a:p>
        </p:txBody>
      </p:sp>
      <p:cxnSp>
        <p:nvCxnSpPr>
          <p:cNvPr id="38" name="Connecteur droit avec flèche 37">
            <a:extLst>
              <a:ext uri="{FF2B5EF4-FFF2-40B4-BE49-F238E27FC236}">
                <a16:creationId xmlns:a16="http://schemas.microsoft.com/office/drawing/2014/main" id="{D0A11D0A-3F24-2357-F10C-A2C554E86192}"/>
              </a:ext>
            </a:extLst>
          </p:cNvPr>
          <p:cNvCxnSpPr>
            <a:cxnSpLocks/>
          </p:cNvCxnSpPr>
          <p:nvPr/>
        </p:nvCxnSpPr>
        <p:spPr>
          <a:xfrm>
            <a:off x="5240795" y="2195940"/>
            <a:ext cx="0" cy="564400"/>
          </a:xfrm>
          <a:prstGeom prst="straightConnector1">
            <a:avLst/>
          </a:prstGeom>
          <a:noFill/>
          <a:ln w="6350" cap="flat" cmpd="sng" algn="ctr">
            <a:solidFill>
              <a:srgbClr val="1F4384"/>
            </a:solidFill>
            <a:prstDash val="solid"/>
            <a:miter lim="800000"/>
            <a:tailEnd type="triangle"/>
          </a:ln>
          <a:effectLst/>
        </p:spPr>
      </p:cxnSp>
      <p:sp>
        <p:nvSpPr>
          <p:cNvPr id="43" name="Rectangle 42">
            <a:extLst>
              <a:ext uri="{FF2B5EF4-FFF2-40B4-BE49-F238E27FC236}">
                <a16:creationId xmlns:a16="http://schemas.microsoft.com/office/drawing/2014/main" id="{05DD5236-269F-907C-8C0C-41EB3E5587B4}"/>
              </a:ext>
            </a:extLst>
          </p:cNvPr>
          <p:cNvSpPr/>
          <p:nvPr/>
        </p:nvSpPr>
        <p:spPr>
          <a:xfrm>
            <a:off x="1792947" y="1724799"/>
            <a:ext cx="1465812" cy="687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67" dirty="0"/>
              <a:t>Récepteur GNSS de référence (« </a:t>
            </a:r>
            <a:r>
              <a:rPr lang="fr-FR" sz="1067" dirty="0" err="1"/>
              <a:t>true</a:t>
            </a:r>
            <a:r>
              <a:rPr lang="fr-FR" sz="1067" dirty="0"/>
              <a:t> position », pas d’interférence)</a:t>
            </a:r>
            <a:endParaRPr lang="en-GB" sz="1067" dirty="0"/>
          </a:p>
        </p:txBody>
      </p:sp>
      <p:cxnSp>
        <p:nvCxnSpPr>
          <p:cNvPr id="45" name="Connecteur : en angle 44">
            <a:extLst>
              <a:ext uri="{FF2B5EF4-FFF2-40B4-BE49-F238E27FC236}">
                <a16:creationId xmlns:a16="http://schemas.microsoft.com/office/drawing/2014/main" id="{AEDF9C5C-44FA-5D43-CF80-9FD9B0A99500}"/>
              </a:ext>
            </a:extLst>
          </p:cNvPr>
          <p:cNvCxnSpPr>
            <a:cxnSpLocks/>
            <a:endCxn id="43" idx="0"/>
          </p:cNvCxnSpPr>
          <p:nvPr/>
        </p:nvCxnSpPr>
        <p:spPr>
          <a:xfrm rot="10800000" flipV="1">
            <a:off x="2525854" y="1419365"/>
            <a:ext cx="2338823" cy="305433"/>
          </a:xfrm>
          <a:prstGeom prst="bentConnector2">
            <a:avLst/>
          </a:prstGeom>
          <a:noFill/>
          <a:ln w="6350" cap="flat" cmpd="sng" algn="ctr">
            <a:solidFill>
              <a:srgbClr val="1F4384"/>
            </a:solidFill>
            <a:prstDash val="solid"/>
            <a:miter lim="800000"/>
            <a:tailEnd type="triangle"/>
          </a:ln>
          <a:effectLst/>
        </p:spPr>
      </p:cxnSp>
      <p:sp>
        <p:nvSpPr>
          <p:cNvPr id="46" name="Rectangle 45">
            <a:extLst>
              <a:ext uri="{FF2B5EF4-FFF2-40B4-BE49-F238E27FC236}">
                <a16:creationId xmlns:a16="http://schemas.microsoft.com/office/drawing/2014/main" id="{CB4F4D67-FABF-0DED-6D0D-66B084579BB7}"/>
              </a:ext>
            </a:extLst>
          </p:cNvPr>
          <p:cNvSpPr/>
          <p:nvPr/>
        </p:nvSpPr>
        <p:spPr>
          <a:xfrm>
            <a:off x="1879604" y="4651984"/>
            <a:ext cx="7671441" cy="481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Système de Monitoring (Position et Temps) </a:t>
            </a:r>
            <a:endParaRPr lang="en-GB" sz="1600" dirty="0"/>
          </a:p>
        </p:txBody>
      </p:sp>
      <p:cxnSp>
        <p:nvCxnSpPr>
          <p:cNvPr id="48" name="Connecteur droit avec flèche 47">
            <a:extLst>
              <a:ext uri="{FF2B5EF4-FFF2-40B4-BE49-F238E27FC236}">
                <a16:creationId xmlns:a16="http://schemas.microsoft.com/office/drawing/2014/main" id="{AF7B8695-30DA-E90A-7907-0FCCE1B7EADA}"/>
              </a:ext>
            </a:extLst>
          </p:cNvPr>
          <p:cNvCxnSpPr>
            <a:cxnSpLocks/>
            <a:stCxn id="43" idx="2"/>
          </p:cNvCxnSpPr>
          <p:nvPr/>
        </p:nvCxnSpPr>
        <p:spPr>
          <a:xfrm>
            <a:off x="2525853" y="2411936"/>
            <a:ext cx="1" cy="2212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8B3EA21E-6117-56F0-9492-05578781F829}"/>
              </a:ext>
            </a:extLst>
          </p:cNvPr>
          <p:cNvSpPr txBox="1"/>
          <p:nvPr/>
        </p:nvSpPr>
        <p:spPr>
          <a:xfrm>
            <a:off x="4541994" y="4293681"/>
            <a:ext cx="1406154" cy="338554"/>
          </a:xfrm>
          <a:prstGeom prst="rect">
            <a:avLst/>
          </a:prstGeom>
          <a:noFill/>
        </p:spPr>
        <p:txBody>
          <a:bodyPr wrap="none" rtlCol="0">
            <a:spAutoFit/>
          </a:bodyPr>
          <a:lstStyle>
            <a:defPPr>
              <a:defRPr lang="fr-FR"/>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6B6B6B"/>
                </a:solidFill>
                <a:effectLst/>
                <a:uLnTx/>
                <a:uFillTx/>
                <a:latin typeface="Arial"/>
              </a:defRPr>
            </a:lvl1pPr>
          </a:lstStyle>
          <a:p>
            <a:r>
              <a:rPr lang="en-US" dirty="0" err="1"/>
              <a:t>Heure</a:t>
            </a:r>
            <a:r>
              <a:rPr lang="en-US" dirty="0"/>
              <a:t> et IDM</a:t>
            </a:r>
          </a:p>
        </p:txBody>
      </p:sp>
      <p:sp>
        <p:nvSpPr>
          <p:cNvPr id="56" name="ZoneTexte 55">
            <a:extLst>
              <a:ext uri="{FF2B5EF4-FFF2-40B4-BE49-F238E27FC236}">
                <a16:creationId xmlns:a16="http://schemas.microsoft.com/office/drawing/2014/main" id="{ECFAB735-7842-B744-A757-7057D7B06CB2}"/>
              </a:ext>
            </a:extLst>
          </p:cNvPr>
          <p:cNvSpPr txBox="1"/>
          <p:nvPr/>
        </p:nvSpPr>
        <p:spPr>
          <a:xfrm>
            <a:off x="1078000" y="3141879"/>
            <a:ext cx="1548822" cy="338554"/>
          </a:xfrm>
          <a:prstGeom prst="rect">
            <a:avLst/>
          </a:prstGeom>
          <a:noFill/>
        </p:spPr>
        <p:txBody>
          <a:bodyPr wrap="none" rtlCol="0">
            <a:spAutoFit/>
          </a:bodyPr>
          <a:lstStyle>
            <a:defPPr>
              <a:defRPr lang="fr-FR"/>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6B6B6B"/>
                </a:solidFill>
                <a:effectLst/>
                <a:uLnTx/>
                <a:uFillTx/>
                <a:latin typeface="Arial"/>
              </a:defRPr>
            </a:lvl1pPr>
          </a:lstStyle>
          <a:p>
            <a:r>
              <a:rPr lang="en-US" dirty="0"/>
              <a:t>Position </a:t>
            </a:r>
            <a:r>
              <a:rPr lang="en-US" dirty="0" err="1"/>
              <a:t>Réelle</a:t>
            </a:r>
            <a:endParaRPr lang="en-US" dirty="0"/>
          </a:p>
        </p:txBody>
      </p:sp>
      <p:sp>
        <p:nvSpPr>
          <p:cNvPr id="57" name="Rectangle 56">
            <a:extLst>
              <a:ext uri="{FF2B5EF4-FFF2-40B4-BE49-F238E27FC236}">
                <a16:creationId xmlns:a16="http://schemas.microsoft.com/office/drawing/2014/main" id="{37EE30A7-1F0A-EFFB-6AF7-C2DF9821F75B}"/>
              </a:ext>
            </a:extLst>
          </p:cNvPr>
          <p:cNvSpPr/>
          <p:nvPr/>
        </p:nvSpPr>
        <p:spPr>
          <a:xfrm>
            <a:off x="2780932" y="2554396"/>
            <a:ext cx="1379155" cy="646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67" dirty="0"/>
              <a:t>Récepteur GNSS témoin (rouge, soumis aux interférences)</a:t>
            </a:r>
            <a:endParaRPr lang="en-GB" sz="1067" dirty="0"/>
          </a:p>
        </p:txBody>
      </p:sp>
      <p:cxnSp>
        <p:nvCxnSpPr>
          <p:cNvPr id="60" name="Connecteur droit avec flèche 59">
            <a:extLst>
              <a:ext uri="{FF2B5EF4-FFF2-40B4-BE49-F238E27FC236}">
                <a16:creationId xmlns:a16="http://schemas.microsoft.com/office/drawing/2014/main" id="{424807D6-BE1D-E3EB-EBC0-82E4245D5ED4}"/>
              </a:ext>
            </a:extLst>
          </p:cNvPr>
          <p:cNvCxnSpPr>
            <a:cxnSpLocks/>
          </p:cNvCxnSpPr>
          <p:nvPr/>
        </p:nvCxnSpPr>
        <p:spPr>
          <a:xfrm>
            <a:off x="3915445" y="2195940"/>
            <a:ext cx="0" cy="358456"/>
          </a:xfrm>
          <a:prstGeom prst="straightConnector1">
            <a:avLst/>
          </a:prstGeom>
          <a:noFill/>
          <a:ln w="6350" cap="flat" cmpd="sng" algn="ctr">
            <a:solidFill>
              <a:srgbClr val="1F4384"/>
            </a:solidFill>
            <a:prstDash val="solid"/>
            <a:miter lim="800000"/>
            <a:tailEnd type="triangle"/>
          </a:ln>
          <a:effectLst/>
        </p:spPr>
      </p:cxnSp>
      <p:cxnSp>
        <p:nvCxnSpPr>
          <p:cNvPr id="62" name="Connecteur droit avec flèche 61">
            <a:extLst>
              <a:ext uri="{FF2B5EF4-FFF2-40B4-BE49-F238E27FC236}">
                <a16:creationId xmlns:a16="http://schemas.microsoft.com/office/drawing/2014/main" id="{3B41FE2A-05AF-427B-78EB-C9915E510930}"/>
              </a:ext>
            </a:extLst>
          </p:cNvPr>
          <p:cNvCxnSpPr>
            <a:cxnSpLocks/>
            <a:stCxn id="57" idx="2"/>
          </p:cNvCxnSpPr>
          <p:nvPr/>
        </p:nvCxnSpPr>
        <p:spPr>
          <a:xfrm flipH="1">
            <a:off x="3470509" y="3200876"/>
            <a:ext cx="1" cy="1451109"/>
          </a:xfrm>
          <a:prstGeom prst="straightConnector1">
            <a:avLst/>
          </a:prstGeom>
          <a:noFill/>
          <a:ln w="6350" cap="flat" cmpd="sng" algn="ctr">
            <a:solidFill>
              <a:srgbClr val="1F4384"/>
            </a:solidFill>
            <a:prstDash val="solid"/>
            <a:miter lim="800000"/>
            <a:tailEnd type="triangle"/>
          </a:ln>
          <a:effectLst/>
        </p:spPr>
      </p:cxnSp>
      <p:sp>
        <p:nvSpPr>
          <p:cNvPr id="65" name="ZoneTexte 64">
            <a:extLst>
              <a:ext uri="{FF2B5EF4-FFF2-40B4-BE49-F238E27FC236}">
                <a16:creationId xmlns:a16="http://schemas.microsoft.com/office/drawing/2014/main" id="{AC2E0047-2D54-2742-747D-C84C4177C9C7}"/>
              </a:ext>
            </a:extLst>
          </p:cNvPr>
          <p:cNvSpPr txBox="1"/>
          <p:nvPr/>
        </p:nvSpPr>
        <p:spPr>
          <a:xfrm>
            <a:off x="2574421" y="4188412"/>
            <a:ext cx="1744388" cy="338554"/>
          </a:xfrm>
          <a:prstGeom prst="rect">
            <a:avLst/>
          </a:prstGeom>
          <a:noFill/>
        </p:spPr>
        <p:txBody>
          <a:bodyPr wrap="none" rtlCol="0">
            <a:spAutoFit/>
          </a:bodyPr>
          <a:lstStyle>
            <a:defPPr>
              <a:defRPr lang="fr-FR"/>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6B6B6B"/>
                </a:solidFill>
                <a:effectLst/>
                <a:uLnTx/>
                <a:uFillTx/>
                <a:latin typeface="Arial"/>
              </a:defRPr>
            </a:lvl1pPr>
          </a:lstStyle>
          <a:p>
            <a:r>
              <a:rPr lang="en-US" dirty="0"/>
              <a:t>Position </a:t>
            </a:r>
            <a:r>
              <a:rPr lang="en-US" dirty="0" err="1"/>
              <a:t>Modifiée</a:t>
            </a:r>
            <a:endParaRPr lang="en-US" dirty="0"/>
          </a:p>
        </p:txBody>
      </p:sp>
      <p:pic>
        <p:nvPicPr>
          <p:cNvPr id="8" name="Espace réservé du contenu 12">
            <a:extLst>
              <a:ext uri="{FF2B5EF4-FFF2-40B4-BE49-F238E27FC236}">
                <a16:creationId xmlns:a16="http://schemas.microsoft.com/office/drawing/2014/main" id="{BD4203B4-C482-0ECE-2C4C-FAD304569765}"/>
              </a:ext>
            </a:extLst>
          </p:cNvPr>
          <p:cNvPicPr>
            <a:picLocks noChangeAspect="1"/>
          </p:cNvPicPr>
          <p:nvPr/>
        </p:nvPicPr>
        <p:blipFill>
          <a:blip r:embed="rId3"/>
          <a:stretch>
            <a:fillRect/>
          </a:stretch>
        </p:blipFill>
        <p:spPr>
          <a:xfrm>
            <a:off x="7633762" y="2501325"/>
            <a:ext cx="1761312" cy="1784549"/>
          </a:xfrm>
          <a:prstGeom prst="rect">
            <a:avLst/>
          </a:prstGeom>
        </p:spPr>
      </p:pic>
      <p:cxnSp>
        <p:nvCxnSpPr>
          <p:cNvPr id="6" name="Connecteur droit avec flèche 5">
            <a:extLst>
              <a:ext uri="{FF2B5EF4-FFF2-40B4-BE49-F238E27FC236}">
                <a16:creationId xmlns:a16="http://schemas.microsoft.com/office/drawing/2014/main" id="{573604DA-07F9-B39F-CFAD-DF3D725C6A70}"/>
              </a:ext>
            </a:extLst>
          </p:cNvPr>
          <p:cNvCxnSpPr>
            <a:cxnSpLocks/>
            <a:stCxn id="37" idx="3"/>
            <a:endCxn id="8" idx="0"/>
          </p:cNvCxnSpPr>
          <p:nvPr/>
        </p:nvCxnSpPr>
        <p:spPr>
          <a:xfrm>
            <a:off x="6196838" y="1968540"/>
            <a:ext cx="2317580" cy="532785"/>
          </a:xfrm>
          <a:prstGeom prst="straightConnector1">
            <a:avLst/>
          </a:prstGeom>
          <a:noFill/>
          <a:ln w="6350" cap="flat" cmpd="sng" algn="ctr">
            <a:solidFill>
              <a:srgbClr val="1F4384"/>
            </a:solidFill>
            <a:prstDash val="solid"/>
            <a:miter lim="800000"/>
            <a:tailEnd type="triangle"/>
          </a:ln>
          <a:effectLst/>
        </p:spPr>
      </p:cxnSp>
    </p:spTree>
    <p:extLst>
      <p:ext uri="{BB962C8B-B14F-4D97-AF65-F5344CB8AC3E}">
        <p14:creationId xmlns:p14="http://schemas.microsoft.com/office/powerpoint/2010/main" val="1305137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prstGeom prst="rect">
            <a:avLst/>
          </a:prstGeom>
        </p:spPr>
        <p:txBody>
          <a:bodyPr vert="horz" lIns="0" tIns="0" rIns="0" bIns="0" rtlCol="0" anchor="t" anchorCtr="0">
            <a:noAutofit/>
          </a:bodyPr>
          <a:lstStyle/>
          <a:p>
            <a:pPr defTabSz="1218930">
              <a:lnSpc>
                <a:spcPct val="100000"/>
              </a:lnSpc>
            </a:pPr>
            <a:r>
              <a:rPr lang="fr-FR" sz="2400" b="1" dirty="0">
                <a:solidFill>
                  <a:srgbClr val="014491"/>
                </a:solidFill>
                <a:latin typeface="Calibri"/>
                <a:cs typeface="Aharoni" panose="02010803020104030203" pitchFamily="2" charset="-79"/>
              </a:rPr>
              <a:t>Démonstration</a:t>
            </a:r>
          </a:p>
        </p:txBody>
      </p:sp>
      <p:sp>
        <p:nvSpPr>
          <p:cNvPr id="3" name="ZoneTexte 2">
            <a:extLst>
              <a:ext uri="{FF2B5EF4-FFF2-40B4-BE49-F238E27FC236}">
                <a16:creationId xmlns:a16="http://schemas.microsoft.com/office/drawing/2014/main" id="{D36270BD-E784-4FC8-AB89-8155BAE2E0A8}"/>
              </a:ext>
            </a:extLst>
          </p:cNvPr>
          <p:cNvSpPr txBox="1"/>
          <p:nvPr/>
        </p:nvSpPr>
        <p:spPr>
          <a:xfrm>
            <a:off x="263741" y="4756268"/>
            <a:ext cx="11844767" cy="1569660"/>
          </a:xfrm>
          <a:prstGeom prst="rect">
            <a:avLst/>
          </a:prstGeom>
          <a:noFill/>
        </p:spPr>
        <p:txBody>
          <a:bodyPr wrap="square" rtlCol="0">
            <a:spAutoFit/>
          </a:bodyPr>
          <a:lstStyle/>
          <a:p>
            <a:pPr marL="285744" indent="-285744" algn="just" defTabSz="914377">
              <a:buFont typeface="Arial" panose="020B0604020202020204" pitchFamily="34" charset="0"/>
              <a:buChar char="•"/>
              <a:defRPr/>
            </a:pPr>
            <a:r>
              <a:rPr lang="fr-FR" sz="1600" dirty="0">
                <a:solidFill>
                  <a:srgbClr val="6B6B6B"/>
                </a:solidFill>
                <a:latin typeface="Segoe UI"/>
                <a:cs typeface="Segoe UI" panose="020B0502040204020203" pitchFamily="34" charset="0"/>
              </a:rPr>
              <a:t>Le </a:t>
            </a:r>
            <a:r>
              <a:rPr lang="fr-FR" sz="1600" dirty="0" err="1">
                <a:solidFill>
                  <a:srgbClr val="6B6B6B"/>
                </a:solidFill>
                <a:latin typeface="Segoe UI"/>
                <a:cs typeface="Segoe UI" panose="020B0502040204020203" pitchFamily="34" charset="0"/>
              </a:rPr>
              <a:t>Versasync</a:t>
            </a:r>
            <a:r>
              <a:rPr lang="fr-FR" sz="1600" dirty="0">
                <a:solidFill>
                  <a:srgbClr val="6B6B6B"/>
                </a:solidFill>
                <a:latin typeface="Segoe UI"/>
                <a:cs typeface="Segoe UI" panose="020B0502040204020203" pitchFamily="34" charset="0"/>
              </a:rPr>
              <a:t> fournit les commandes par </a:t>
            </a:r>
            <a:r>
              <a:rPr lang="fr-FR" sz="1600" dirty="0" err="1">
                <a:solidFill>
                  <a:srgbClr val="6B6B6B"/>
                </a:solidFill>
                <a:latin typeface="Segoe UI"/>
                <a:cs typeface="Segoe UI" panose="020B0502040204020203" pitchFamily="34" charset="0"/>
              </a:rPr>
              <a:t>ethernet</a:t>
            </a:r>
            <a:r>
              <a:rPr lang="fr-FR" sz="1600" dirty="0">
                <a:solidFill>
                  <a:srgbClr val="6B6B6B"/>
                </a:solidFill>
                <a:latin typeface="Segoe UI"/>
                <a:cs typeface="Segoe UI" panose="020B0502040204020203" pitchFamily="34" charset="0"/>
              </a:rPr>
              <a:t> à la </a:t>
            </a:r>
            <a:r>
              <a:rPr lang="fr-FR" sz="1600" dirty="0" err="1">
                <a:solidFill>
                  <a:srgbClr val="6B6B6B"/>
                </a:solidFill>
                <a:latin typeface="Segoe UI"/>
                <a:cs typeface="Segoe UI" panose="020B0502040204020203" pitchFamily="34" charset="0"/>
              </a:rPr>
              <a:t>Geonyx</a:t>
            </a:r>
            <a:r>
              <a:rPr lang="fr-FR" sz="1600" dirty="0">
                <a:solidFill>
                  <a:srgbClr val="6B6B6B"/>
                </a:solidFill>
                <a:latin typeface="Segoe UI"/>
                <a:cs typeface="Segoe UI" panose="020B0502040204020203" pitchFamily="34" charset="0"/>
              </a:rPr>
              <a:t> pour l'alignement et l'hybridation.</a:t>
            </a:r>
          </a:p>
          <a:p>
            <a:pPr marL="285744" indent="-285744" algn="just" defTabSz="914377">
              <a:buFont typeface="Arial" panose="020B0604020202020204" pitchFamily="34" charset="0"/>
              <a:buChar char="•"/>
              <a:defRPr/>
            </a:pPr>
            <a:r>
              <a:rPr lang="fr-FR" sz="1600" dirty="0">
                <a:solidFill>
                  <a:srgbClr val="6B6B6B"/>
                </a:solidFill>
                <a:latin typeface="Segoe UI"/>
                <a:cs typeface="Segoe UI" panose="020B0502040204020203" pitchFamily="34" charset="0"/>
              </a:rPr>
              <a:t>Le </a:t>
            </a:r>
            <a:r>
              <a:rPr lang="fr-FR" sz="1600" dirty="0" err="1">
                <a:solidFill>
                  <a:srgbClr val="6B6B6B"/>
                </a:solidFill>
                <a:latin typeface="Segoe UI"/>
                <a:cs typeface="Segoe UI" panose="020B0502040204020203" pitchFamily="34" charset="0"/>
              </a:rPr>
              <a:t>Versasync</a:t>
            </a:r>
            <a:r>
              <a:rPr lang="fr-FR" sz="1600" dirty="0">
                <a:solidFill>
                  <a:srgbClr val="6B6B6B"/>
                </a:solidFill>
                <a:latin typeface="Segoe UI"/>
                <a:cs typeface="Segoe UI" panose="020B0502040204020203" pitchFamily="34" charset="0"/>
              </a:rPr>
              <a:t> détecte le brouillage/leurrage GPS et désactive l’hybridation de la </a:t>
            </a:r>
            <a:r>
              <a:rPr lang="fr-FR" sz="1600" dirty="0" err="1">
                <a:solidFill>
                  <a:srgbClr val="6B6B6B"/>
                </a:solidFill>
                <a:latin typeface="Segoe UI"/>
                <a:cs typeface="Segoe UI" panose="020B0502040204020203" pitchFamily="34" charset="0"/>
              </a:rPr>
              <a:t>Geonyx</a:t>
            </a:r>
            <a:r>
              <a:rPr lang="fr-FR" sz="1600" dirty="0">
                <a:solidFill>
                  <a:srgbClr val="6B6B6B"/>
                </a:solidFill>
                <a:latin typeface="Segoe UI"/>
                <a:cs typeface="Segoe UI" panose="020B0502040204020203" pitchFamily="34" charset="0"/>
              </a:rPr>
              <a:t> en cas de détection d'interférences </a:t>
            </a:r>
          </a:p>
          <a:p>
            <a:pPr marL="285750" indent="-285750" algn="just" defTabSz="914377">
              <a:buFont typeface="Symbol" panose="05050102010706020507" pitchFamily="18" charset="2"/>
              <a:buChar char="Þ"/>
              <a:defRPr/>
            </a:pPr>
            <a:r>
              <a:rPr lang="fr-FR" sz="1600" dirty="0">
                <a:solidFill>
                  <a:srgbClr val="6B6B6B"/>
                </a:solidFill>
                <a:latin typeface="Segoe UI"/>
                <a:cs typeface="Segoe UI" panose="020B0502040204020203" pitchFamily="34" charset="0"/>
              </a:rPr>
              <a:t>Le temps est distribué sur son oscillateur interne, la navigation, </a:t>
            </a:r>
          </a:p>
          <a:p>
            <a:pPr marL="285750" indent="-285750" algn="just" defTabSz="914377">
              <a:buFont typeface="Symbol" panose="05050102010706020507" pitchFamily="18" charset="2"/>
              <a:buChar char="Þ"/>
              <a:defRPr/>
            </a:pPr>
            <a:r>
              <a:rPr lang="fr-FR" sz="1600" dirty="0">
                <a:solidFill>
                  <a:srgbClr val="6B6B6B"/>
                </a:solidFill>
                <a:latin typeface="Segoe UI"/>
                <a:cs typeface="Segoe UI" panose="020B0502040204020203" pitchFamily="34" charset="0"/>
              </a:rPr>
              <a:t>et la position est distribuées sur </a:t>
            </a:r>
            <a:r>
              <a:rPr lang="fr-FR" sz="1600" dirty="0" err="1">
                <a:solidFill>
                  <a:srgbClr val="6B6B6B"/>
                </a:solidFill>
                <a:latin typeface="Segoe UI"/>
                <a:cs typeface="Segoe UI" panose="020B0502040204020203" pitchFamily="34" charset="0"/>
              </a:rPr>
              <a:t>Geonyx</a:t>
            </a:r>
            <a:r>
              <a:rPr lang="fr-FR" sz="1600" dirty="0">
                <a:solidFill>
                  <a:srgbClr val="6B6B6B"/>
                </a:solidFill>
                <a:latin typeface="Segoe UI"/>
                <a:cs typeface="Segoe UI" panose="020B0502040204020203" pitchFamily="34" charset="0"/>
              </a:rPr>
              <a:t> INS d’où PN et T résilients.</a:t>
            </a:r>
          </a:p>
          <a:p>
            <a:pPr marL="285744" indent="-285744" algn="just" defTabSz="914377">
              <a:buFont typeface="Arial" panose="020B0604020202020204" pitchFamily="34" charset="0"/>
              <a:buChar char="•"/>
              <a:defRPr/>
            </a:pPr>
            <a:r>
              <a:rPr lang="fr-FR" sz="1600" dirty="0">
                <a:solidFill>
                  <a:srgbClr val="6B6B6B"/>
                </a:solidFill>
                <a:latin typeface="Segoe UI"/>
                <a:cs typeface="Segoe UI" panose="020B0502040204020203" pitchFamily="34" charset="0"/>
              </a:rPr>
              <a:t>La </a:t>
            </a:r>
            <a:r>
              <a:rPr lang="fr-FR" sz="1600" dirty="0" err="1">
                <a:solidFill>
                  <a:srgbClr val="6B6B6B"/>
                </a:solidFill>
                <a:latin typeface="Segoe UI"/>
                <a:cs typeface="Segoe UI" panose="020B0502040204020203" pitchFamily="34" charset="0"/>
              </a:rPr>
              <a:t>Geonyx</a:t>
            </a:r>
            <a:r>
              <a:rPr lang="fr-FR" sz="1600" dirty="0">
                <a:solidFill>
                  <a:srgbClr val="6B6B6B"/>
                </a:solidFill>
                <a:latin typeface="Segoe UI"/>
                <a:cs typeface="Segoe UI" panose="020B0502040204020203" pitchFamily="34" charset="0"/>
              </a:rPr>
              <a:t> fournit un positionnement/navigation inertiel et le </a:t>
            </a:r>
            <a:r>
              <a:rPr lang="fr-FR" sz="1600" dirty="0" err="1">
                <a:solidFill>
                  <a:srgbClr val="6B6B6B"/>
                </a:solidFill>
                <a:latin typeface="Segoe UI"/>
                <a:cs typeface="Segoe UI" panose="020B0502040204020203" pitchFamily="34" charset="0"/>
              </a:rPr>
              <a:t>Versasync</a:t>
            </a:r>
            <a:r>
              <a:rPr lang="fr-FR" sz="1600" dirty="0">
                <a:solidFill>
                  <a:srgbClr val="6B6B6B"/>
                </a:solidFill>
                <a:latin typeface="Segoe UI"/>
                <a:cs typeface="Segoe UI" panose="020B0502040204020203" pitchFamily="34" charset="0"/>
              </a:rPr>
              <a:t> fournit un temps/synchronisation résilient (communications, C2).</a:t>
            </a:r>
          </a:p>
        </p:txBody>
      </p:sp>
      <p:cxnSp>
        <p:nvCxnSpPr>
          <p:cNvPr id="9" name="Connecteur : en angle 17">
            <a:extLst>
              <a:ext uri="{FF2B5EF4-FFF2-40B4-BE49-F238E27FC236}">
                <a16:creationId xmlns:a16="http://schemas.microsoft.com/office/drawing/2014/main" id="{9587C325-38DD-4676-8D2D-A9C75ED9B3BB}"/>
              </a:ext>
            </a:extLst>
          </p:cNvPr>
          <p:cNvCxnSpPr>
            <a:cxnSpLocks/>
          </p:cNvCxnSpPr>
          <p:nvPr/>
        </p:nvCxnSpPr>
        <p:spPr>
          <a:xfrm>
            <a:off x="2842060" y="2616223"/>
            <a:ext cx="1941956" cy="162147"/>
          </a:xfrm>
          <a:prstGeom prst="bentConnector3">
            <a:avLst>
              <a:gd name="adj1" fmla="val 50000"/>
            </a:avLst>
          </a:prstGeom>
          <a:noFill/>
          <a:ln w="6350" cap="flat" cmpd="sng" algn="ctr">
            <a:solidFill>
              <a:srgbClr val="1F4384"/>
            </a:solidFill>
            <a:prstDash val="solid"/>
            <a:miter lim="800000"/>
            <a:tailEnd type="triangle"/>
          </a:ln>
          <a:effectLst/>
        </p:spPr>
      </p:cxnSp>
      <p:sp>
        <p:nvSpPr>
          <p:cNvPr id="16" name="Triangle isocèle 15">
            <a:extLst>
              <a:ext uri="{FF2B5EF4-FFF2-40B4-BE49-F238E27FC236}">
                <a16:creationId xmlns:a16="http://schemas.microsoft.com/office/drawing/2014/main" id="{1BF1B8FC-06F7-483B-9B8E-5A9D9E01A6A9}"/>
              </a:ext>
            </a:extLst>
          </p:cNvPr>
          <p:cNvSpPr/>
          <p:nvPr/>
        </p:nvSpPr>
        <p:spPr>
          <a:xfrm>
            <a:off x="1691360" y="1304120"/>
            <a:ext cx="327547" cy="139509"/>
          </a:xfrm>
          <a:prstGeom prst="triangle">
            <a:avLst/>
          </a:prstGeom>
          <a:solidFill>
            <a:srgbClr val="1F4384"/>
          </a:solidFill>
          <a:ln w="12700" cap="flat" cmpd="sng" algn="ctr">
            <a:solidFill>
              <a:srgbClr val="1F4384">
                <a:shade val="50000"/>
              </a:srgbClr>
            </a:solidFill>
            <a:prstDash val="solid"/>
            <a:miter lim="800000"/>
          </a:ln>
          <a:effectLst/>
        </p:spPr>
        <p:txBody>
          <a:bodyPr rtlCol="0" anchor="ctr"/>
          <a:lstStyle/>
          <a:p>
            <a:pPr algn="ctr" defTabSz="914377">
              <a:defRPr/>
            </a:pPr>
            <a:endParaRPr lang="fr-FR" kern="0" dirty="0">
              <a:solidFill>
                <a:prstClr val="white"/>
              </a:solidFill>
              <a:latin typeface="Arial"/>
            </a:endParaRPr>
          </a:p>
        </p:txBody>
      </p:sp>
      <p:cxnSp>
        <p:nvCxnSpPr>
          <p:cNvPr id="17" name="Connecteur droit avec flèche 16">
            <a:extLst>
              <a:ext uri="{FF2B5EF4-FFF2-40B4-BE49-F238E27FC236}">
                <a16:creationId xmlns:a16="http://schemas.microsoft.com/office/drawing/2014/main" id="{697F4F01-CF40-4CB1-9082-FF352D9280AC}"/>
              </a:ext>
            </a:extLst>
          </p:cNvPr>
          <p:cNvCxnSpPr>
            <a:cxnSpLocks/>
            <a:stCxn id="16" idx="3"/>
          </p:cNvCxnSpPr>
          <p:nvPr/>
        </p:nvCxnSpPr>
        <p:spPr>
          <a:xfrm>
            <a:off x="1855133" y="1443630"/>
            <a:ext cx="0" cy="829589"/>
          </a:xfrm>
          <a:prstGeom prst="straightConnector1">
            <a:avLst/>
          </a:prstGeom>
          <a:noFill/>
          <a:ln w="6350" cap="flat" cmpd="sng" algn="ctr">
            <a:solidFill>
              <a:srgbClr val="1F4384"/>
            </a:solidFill>
            <a:prstDash val="solid"/>
            <a:miter lim="800000"/>
            <a:tailEnd type="triangle"/>
          </a:ln>
          <a:effectLst/>
        </p:spPr>
      </p:cxnSp>
      <p:pic>
        <p:nvPicPr>
          <p:cNvPr id="23" name="Image 22" descr="Une image contenant équipement électronique, table, petit, ordinateur&#10;&#10;Description générée automatiquement">
            <a:extLst>
              <a:ext uri="{FF2B5EF4-FFF2-40B4-BE49-F238E27FC236}">
                <a16:creationId xmlns:a16="http://schemas.microsoft.com/office/drawing/2014/main" id="{63939365-DE5B-3DBB-02AC-76F890D650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098" y="2011071"/>
            <a:ext cx="2928883" cy="1494328"/>
          </a:xfrm>
          <a:prstGeom prst="rect">
            <a:avLst/>
          </a:prstGeom>
        </p:spPr>
      </p:pic>
      <p:sp>
        <p:nvSpPr>
          <p:cNvPr id="14" name="ZoneTexte 13">
            <a:extLst>
              <a:ext uri="{FF2B5EF4-FFF2-40B4-BE49-F238E27FC236}">
                <a16:creationId xmlns:a16="http://schemas.microsoft.com/office/drawing/2014/main" id="{2C6A2D20-4986-FE8B-9F3C-A150EADF7763}"/>
              </a:ext>
            </a:extLst>
          </p:cNvPr>
          <p:cNvSpPr txBox="1"/>
          <p:nvPr/>
        </p:nvSpPr>
        <p:spPr>
          <a:xfrm>
            <a:off x="3140423" y="2327964"/>
            <a:ext cx="1345240" cy="584775"/>
          </a:xfrm>
          <a:prstGeom prst="rect">
            <a:avLst/>
          </a:prstGeom>
          <a:noFill/>
        </p:spPr>
        <p:txBody>
          <a:bodyPr wrap="none" rtlCol="0">
            <a:spAutoFit/>
          </a:bodyPr>
          <a:lstStyle>
            <a:defPPr>
              <a:defRPr lang="fr-FR"/>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6B6B6B"/>
                </a:solidFill>
                <a:effectLst/>
                <a:uLnTx/>
                <a:uFillTx/>
                <a:latin typeface="Arial"/>
              </a:defRPr>
            </a:lvl1pPr>
          </a:lstStyle>
          <a:p>
            <a:r>
              <a:rPr lang="en-US" dirty="0" err="1"/>
              <a:t>Commande</a:t>
            </a:r>
            <a:r>
              <a:rPr lang="en-US" dirty="0"/>
              <a:t> </a:t>
            </a:r>
          </a:p>
          <a:p>
            <a:r>
              <a:rPr lang="en-US" dirty="0" err="1"/>
              <a:t>d’hybridation</a:t>
            </a:r>
            <a:endParaRPr lang="en-US" dirty="0"/>
          </a:p>
        </p:txBody>
      </p:sp>
      <p:sp>
        <p:nvSpPr>
          <p:cNvPr id="20" name="ZoneTexte 19">
            <a:extLst>
              <a:ext uri="{FF2B5EF4-FFF2-40B4-BE49-F238E27FC236}">
                <a16:creationId xmlns:a16="http://schemas.microsoft.com/office/drawing/2014/main" id="{D3565544-8143-B7FE-819F-2862777E44C7}"/>
              </a:ext>
            </a:extLst>
          </p:cNvPr>
          <p:cNvSpPr txBox="1"/>
          <p:nvPr/>
        </p:nvSpPr>
        <p:spPr>
          <a:xfrm>
            <a:off x="2026847" y="1172694"/>
            <a:ext cx="1585690" cy="338554"/>
          </a:xfrm>
          <a:prstGeom prst="rect">
            <a:avLst/>
          </a:prstGeom>
          <a:noFill/>
        </p:spPr>
        <p:txBody>
          <a:bodyPr wrap="none" rtlCol="0">
            <a:spAutoFit/>
          </a:bodyPr>
          <a:lstStyle>
            <a:defPPr>
              <a:defRPr lang="fr-FR"/>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6B6B6B"/>
                </a:solidFill>
                <a:effectLst/>
                <a:uLnTx/>
                <a:uFillTx/>
                <a:latin typeface="Arial"/>
              </a:defRPr>
            </a:lvl1pPr>
          </a:lstStyle>
          <a:p>
            <a:r>
              <a:rPr lang="en-US" dirty="0" err="1"/>
              <a:t>Antenne</a:t>
            </a:r>
            <a:r>
              <a:rPr lang="en-US" dirty="0"/>
              <a:t> GNSS</a:t>
            </a:r>
          </a:p>
        </p:txBody>
      </p:sp>
      <p:cxnSp>
        <p:nvCxnSpPr>
          <p:cNvPr id="30" name="Connecteur droit avec flèche 29">
            <a:extLst>
              <a:ext uri="{FF2B5EF4-FFF2-40B4-BE49-F238E27FC236}">
                <a16:creationId xmlns:a16="http://schemas.microsoft.com/office/drawing/2014/main" id="{2F2FA8CF-EA89-1220-FEFE-119087881A56}"/>
              </a:ext>
            </a:extLst>
          </p:cNvPr>
          <p:cNvCxnSpPr/>
          <p:nvPr/>
        </p:nvCxnSpPr>
        <p:spPr>
          <a:xfrm>
            <a:off x="2243336" y="3275464"/>
            <a:ext cx="0" cy="818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D970BB6C-1A26-7008-1CA7-0159490FD015}"/>
              </a:ext>
            </a:extLst>
          </p:cNvPr>
          <p:cNvSpPr txBox="1"/>
          <p:nvPr/>
        </p:nvSpPr>
        <p:spPr>
          <a:xfrm>
            <a:off x="1210044" y="3985239"/>
            <a:ext cx="2066591" cy="584775"/>
          </a:xfrm>
          <a:prstGeom prst="rect">
            <a:avLst/>
          </a:prstGeom>
          <a:noFill/>
        </p:spPr>
        <p:txBody>
          <a:bodyPr wrap="none" rtlCol="0">
            <a:spAutoFit/>
          </a:bodyPr>
          <a:lstStyle>
            <a:defPPr>
              <a:defRPr lang="fr-FR"/>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6B6B6B"/>
                </a:solidFill>
                <a:effectLst/>
                <a:uLnTx/>
                <a:uFillTx/>
                <a:latin typeface="Arial"/>
              </a:defRPr>
            </a:lvl1pPr>
          </a:lstStyle>
          <a:p>
            <a:r>
              <a:rPr lang="en-US" dirty="0"/>
              <a:t>Temps</a:t>
            </a:r>
          </a:p>
          <a:p>
            <a:r>
              <a:rPr lang="en-US" dirty="0"/>
              <a:t>( NMEA, NTP, PTP )</a:t>
            </a:r>
          </a:p>
        </p:txBody>
      </p:sp>
      <p:cxnSp>
        <p:nvCxnSpPr>
          <p:cNvPr id="33" name="Connecteur droit avec flèche 32">
            <a:extLst>
              <a:ext uri="{FF2B5EF4-FFF2-40B4-BE49-F238E27FC236}">
                <a16:creationId xmlns:a16="http://schemas.microsoft.com/office/drawing/2014/main" id="{152EA186-EA86-F724-7F30-33DFB4762F93}"/>
              </a:ext>
            </a:extLst>
          </p:cNvPr>
          <p:cNvCxnSpPr/>
          <p:nvPr/>
        </p:nvCxnSpPr>
        <p:spPr>
          <a:xfrm>
            <a:off x="5436912" y="3327268"/>
            <a:ext cx="0" cy="818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35FE7D9E-1EFB-0536-654D-788C55EC6B52}"/>
              </a:ext>
            </a:extLst>
          </p:cNvPr>
          <p:cNvSpPr txBox="1"/>
          <p:nvPr/>
        </p:nvSpPr>
        <p:spPr>
          <a:xfrm>
            <a:off x="4375317" y="4067077"/>
            <a:ext cx="1954381" cy="584775"/>
          </a:xfrm>
          <a:prstGeom prst="rect">
            <a:avLst/>
          </a:prstGeom>
          <a:noFill/>
        </p:spPr>
        <p:txBody>
          <a:bodyPr wrap="none" rtlCol="0">
            <a:spAutoFit/>
          </a:bodyPr>
          <a:lstStyle>
            <a:defPPr>
              <a:defRPr lang="fr-FR"/>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6B6B6B"/>
                </a:solidFill>
                <a:effectLst/>
                <a:uLnTx/>
                <a:uFillTx/>
                <a:latin typeface="Arial"/>
              </a:defRPr>
            </a:lvl1pPr>
          </a:lstStyle>
          <a:p>
            <a:r>
              <a:rPr lang="en-US" dirty="0"/>
              <a:t>Navigation</a:t>
            </a:r>
          </a:p>
          <a:p>
            <a:r>
              <a:rPr lang="en-US" dirty="0"/>
              <a:t>( RS422, Ethernet )</a:t>
            </a:r>
          </a:p>
        </p:txBody>
      </p:sp>
      <p:pic>
        <p:nvPicPr>
          <p:cNvPr id="5" name="Espace réservé du contenu 12">
            <a:extLst>
              <a:ext uri="{FF2B5EF4-FFF2-40B4-BE49-F238E27FC236}">
                <a16:creationId xmlns:a16="http://schemas.microsoft.com/office/drawing/2014/main" id="{BE7B5003-A8B0-2596-9BB1-C6CF73BE97CA}"/>
              </a:ext>
            </a:extLst>
          </p:cNvPr>
          <p:cNvPicPr>
            <a:picLocks noChangeAspect="1"/>
          </p:cNvPicPr>
          <p:nvPr/>
        </p:nvPicPr>
        <p:blipFill>
          <a:blip r:embed="rId3"/>
          <a:stretch>
            <a:fillRect/>
          </a:stretch>
        </p:blipFill>
        <p:spPr>
          <a:xfrm>
            <a:off x="4745985" y="1997253"/>
            <a:ext cx="1381854" cy="1400085"/>
          </a:xfrm>
          <a:prstGeom prst="rect">
            <a:avLst/>
          </a:prstGeom>
        </p:spPr>
      </p:pic>
      <p:pic>
        <p:nvPicPr>
          <p:cNvPr id="6" name="Image 5">
            <a:extLst>
              <a:ext uri="{FF2B5EF4-FFF2-40B4-BE49-F238E27FC236}">
                <a16:creationId xmlns:a16="http://schemas.microsoft.com/office/drawing/2014/main" id="{62BA4AB5-2A27-56F1-6816-11C1AB7A83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9216" y1="4110" x2="8391" y2="93783"/>
                        <a14:foregroundMark x1="7840" y1="92940" x2="91609" y2="92940"/>
                        <a14:foregroundMark x1="90784" y1="94731" x2="90922" y2="6533"/>
                        <a14:foregroundMark x1="36314" y1="6112" x2="59560" y2="5796"/>
                        <a14:foregroundMark x1="24484" y1="30558" x2="33975" y2="49420"/>
                        <a14:foregroundMark x1="20908" y1="91149" x2="31774" y2="74183"/>
                        <a14:foregroundMark x1="33838" y1="65859" x2="83631" y2="84089"/>
                        <a14:foregroundMark x1="77029" y1="67229" x2="81843" y2="46891"/>
                        <a14:foregroundMark x1="88721" y1="58061" x2="93810" y2="58061"/>
                        <a14:foregroundMark x1="88721" y1="49315" x2="93810" y2="49104"/>
                        <a14:foregroundMark x1="3439" y1="17914" x2="3714" y2="24025"/>
                        <a14:foregroundMark x1="5915" y1="22234" x2="5915" y2="25817"/>
                        <a14:foregroundMark x1="5227" y1="77766" x2="4814" y2="71128"/>
                        <a14:foregroundMark x1="3026" y1="77661" x2="2751" y2="71338"/>
                        <a14:foregroundMark x1="90096" y1="79768" x2="95186" y2="71970"/>
                        <a14:foregroundMark x1="90096" y1="22972" x2="95461" y2="25290"/>
                        <a14:foregroundMark x1="91472" y1="31296" x2="95186" y2="30453"/>
                        <a14:foregroundMark x1="90371" y1="37197" x2="95598" y2="36354"/>
                        <a14:foregroundMark x1="88996" y1="42677" x2="95461" y2="42150"/>
                      </a14:backgroundRemoval>
                    </a14:imgEffect>
                  </a14:imgLayer>
                </a14:imgProps>
              </a:ext>
            </a:extLst>
          </a:blip>
          <a:srcRect t="1" b="772"/>
          <a:stretch/>
        </p:blipFill>
        <p:spPr>
          <a:xfrm>
            <a:off x="8384586" y="444394"/>
            <a:ext cx="2520000" cy="3264107"/>
          </a:xfrm>
          <a:prstGeom prst="rect">
            <a:avLst/>
          </a:prstGeom>
        </p:spPr>
      </p:pic>
      <p:sp>
        <p:nvSpPr>
          <p:cNvPr id="7" name="ZoneTexte 6">
            <a:extLst>
              <a:ext uri="{FF2B5EF4-FFF2-40B4-BE49-F238E27FC236}">
                <a16:creationId xmlns:a16="http://schemas.microsoft.com/office/drawing/2014/main" id="{6201B41E-F254-8EE8-11A6-05689EF73D6D}"/>
              </a:ext>
            </a:extLst>
          </p:cNvPr>
          <p:cNvSpPr txBox="1"/>
          <p:nvPr/>
        </p:nvSpPr>
        <p:spPr>
          <a:xfrm>
            <a:off x="8307182" y="3915467"/>
            <a:ext cx="2600392" cy="338554"/>
          </a:xfrm>
          <a:prstGeom prst="rect">
            <a:avLst/>
          </a:prstGeom>
          <a:noFill/>
        </p:spPr>
        <p:txBody>
          <a:bodyPr wrap="none" rtlCol="0">
            <a:spAutoFit/>
          </a:bodyPr>
          <a:lstStyle>
            <a:defPPr>
              <a:defRPr lang="fr-FR"/>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6B6B6B"/>
                </a:solidFill>
                <a:effectLst/>
                <a:uLnTx/>
                <a:uFillTx/>
                <a:latin typeface="Arial"/>
              </a:defRPr>
            </a:lvl1pPr>
          </a:lstStyle>
          <a:p>
            <a:r>
              <a:rPr lang="en-US" dirty="0"/>
              <a:t>Vue du dessus du </a:t>
            </a:r>
            <a:r>
              <a:rPr lang="en-US" dirty="0" err="1"/>
              <a:t>NavKite</a:t>
            </a:r>
            <a:endParaRPr lang="en-US" dirty="0"/>
          </a:p>
        </p:txBody>
      </p:sp>
      <p:sp>
        <p:nvSpPr>
          <p:cNvPr id="4" name="Triangle isocèle 3">
            <a:extLst>
              <a:ext uri="{FF2B5EF4-FFF2-40B4-BE49-F238E27FC236}">
                <a16:creationId xmlns:a16="http://schemas.microsoft.com/office/drawing/2014/main" id="{FD8A3922-6F6A-5C59-D17C-8CCD799A5652}"/>
              </a:ext>
            </a:extLst>
          </p:cNvPr>
          <p:cNvSpPr/>
          <p:nvPr/>
        </p:nvSpPr>
        <p:spPr>
          <a:xfrm>
            <a:off x="4966580" y="1143259"/>
            <a:ext cx="327547" cy="139509"/>
          </a:xfrm>
          <a:prstGeom prst="triangle">
            <a:avLst/>
          </a:prstGeom>
          <a:solidFill>
            <a:srgbClr val="1F4384"/>
          </a:solidFill>
          <a:ln w="12700" cap="flat" cmpd="sng" algn="ctr">
            <a:solidFill>
              <a:srgbClr val="1F4384">
                <a:shade val="50000"/>
              </a:srgbClr>
            </a:solidFill>
            <a:prstDash val="solid"/>
            <a:miter lim="800000"/>
          </a:ln>
          <a:effectLst/>
        </p:spPr>
        <p:txBody>
          <a:bodyPr rtlCol="0" anchor="ctr"/>
          <a:lstStyle/>
          <a:p>
            <a:pPr algn="ctr" defTabSz="914377">
              <a:defRPr/>
            </a:pPr>
            <a:endParaRPr lang="fr-FR" kern="0" dirty="0">
              <a:solidFill>
                <a:prstClr val="white"/>
              </a:solidFill>
              <a:latin typeface="Arial"/>
            </a:endParaRPr>
          </a:p>
        </p:txBody>
      </p:sp>
      <p:cxnSp>
        <p:nvCxnSpPr>
          <p:cNvPr id="8" name="Connecteur droit avec flèche 7">
            <a:extLst>
              <a:ext uri="{FF2B5EF4-FFF2-40B4-BE49-F238E27FC236}">
                <a16:creationId xmlns:a16="http://schemas.microsoft.com/office/drawing/2014/main" id="{F35B1081-2AB6-19C0-1C13-AA2B285312E8}"/>
              </a:ext>
            </a:extLst>
          </p:cNvPr>
          <p:cNvCxnSpPr>
            <a:cxnSpLocks/>
            <a:stCxn id="4" idx="3"/>
          </p:cNvCxnSpPr>
          <p:nvPr/>
        </p:nvCxnSpPr>
        <p:spPr>
          <a:xfrm>
            <a:off x="5130353" y="1282769"/>
            <a:ext cx="0" cy="829589"/>
          </a:xfrm>
          <a:prstGeom prst="straightConnector1">
            <a:avLst/>
          </a:prstGeom>
          <a:noFill/>
          <a:ln w="6350" cap="flat" cmpd="sng" algn="ctr">
            <a:solidFill>
              <a:srgbClr val="1F4384"/>
            </a:solidFill>
            <a:prstDash val="solid"/>
            <a:miter lim="800000"/>
            <a:tailEnd type="triangle"/>
          </a:ln>
          <a:effectLst/>
        </p:spPr>
      </p:cxnSp>
      <p:sp>
        <p:nvSpPr>
          <p:cNvPr id="10" name="ZoneTexte 9">
            <a:extLst>
              <a:ext uri="{FF2B5EF4-FFF2-40B4-BE49-F238E27FC236}">
                <a16:creationId xmlns:a16="http://schemas.microsoft.com/office/drawing/2014/main" id="{3AAFD5AC-0CAC-EF86-0A9F-2437BD30D69C}"/>
              </a:ext>
            </a:extLst>
          </p:cNvPr>
          <p:cNvSpPr txBox="1"/>
          <p:nvPr/>
        </p:nvSpPr>
        <p:spPr>
          <a:xfrm>
            <a:off x="5302067" y="1011833"/>
            <a:ext cx="1585690" cy="338554"/>
          </a:xfrm>
          <a:prstGeom prst="rect">
            <a:avLst/>
          </a:prstGeom>
          <a:noFill/>
        </p:spPr>
        <p:txBody>
          <a:bodyPr wrap="none" rtlCol="0">
            <a:spAutoFit/>
          </a:bodyPr>
          <a:lstStyle>
            <a:defPPr>
              <a:defRPr lang="fr-FR"/>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6B6B6B"/>
                </a:solidFill>
                <a:effectLst/>
                <a:uLnTx/>
                <a:uFillTx/>
                <a:latin typeface="Arial"/>
              </a:defRPr>
            </a:lvl1pPr>
          </a:lstStyle>
          <a:p>
            <a:r>
              <a:rPr lang="en-US" dirty="0" err="1"/>
              <a:t>Antenne</a:t>
            </a:r>
            <a:r>
              <a:rPr lang="en-US" dirty="0"/>
              <a:t> GNSS</a:t>
            </a:r>
          </a:p>
        </p:txBody>
      </p:sp>
    </p:spTree>
    <p:extLst>
      <p:ext uri="{BB962C8B-B14F-4D97-AF65-F5344CB8AC3E}">
        <p14:creationId xmlns:p14="http://schemas.microsoft.com/office/powerpoint/2010/main" val="3790497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76BA92D-1B94-648B-DC39-DEF29D955AF1}"/>
              </a:ext>
            </a:extLst>
          </p:cNvPr>
          <p:cNvSpPr>
            <a:spLocks noGrp="1"/>
          </p:cNvSpPr>
          <p:nvPr>
            <p:ph type="title"/>
          </p:nvPr>
        </p:nvSpPr>
        <p:spPr/>
        <p:txBody>
          <a:bodyPr/>
          <a:lstStyle/>
          <a:p>
            <a:r>
              <a:rPr lang="fr-FR" dirty="0"/>
              <a:t>Qui sommes-nous?</a:t>
            </a:r>
          </a:p>
        </p:txBody>
      </p:sp>
      <p:graphicFrame>
        <p:nvGraphicFramePr>
          <p:cNvPr id="5" name="Text Placeholder 3">
            <a:extLst>
              <a:ext uri="{FF2B5EF4-FFF2-40B4-BE49-F238E27FC236}">
                <a16:creationId xmlns:a16="http://schemas.microsoft.com/office/drawing/2014/main" id="{A2BBE034-749A-1606-C347-205386B28920}"/>
              </a:ext>
            </a:extLst>
          </p:cNvPr>
          <p:cNvGraphicFramePr/>
          <p:nvPr>
            <p:extLst>
              <p:ext uri="{D42A27DB-BD31-4B8C-83A1-F6EECF244321}">
                <p14:modId xmlns:p14="http://schemas.microsoft.com/office/powerpoint/2010/main" val="1056988926"/>
              </p:ext>
            </p:extLst>
          </p:nvPr>
        </p:nvGraphicFramePr>
        <p:xfrm>
          <a:off x="3963060" y="1603249"/>
          <a:ext cx="7693825" cy="4324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6" descr="A large machine in a room&#10;&#10;Description automatically generated">
            <a:extLst>
              <a:ext uri="{FF2B5EF4-FFF2-40B4-BE49-F238E27FC236}">
                <a16:creationId xmlns:a16="http://schemas.microsoft.com/office/drawing/2014/main" id="{53D62C2C-9CAA-B2A1-40DF-E6EBA1A5CB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8942" y="1603249"/>
            <a:ext cx="3005615" cy="4324627"/>
          </a:xfrm>
          <a:prstGeom prst="rect">
            <a:avLst/>
          </a:prstGeom>
          <a:noFill/>
          <a:effectLst>
            <a:innerShdw blurRad="114300" dist="50800" dir="10800000">
              <a:prstClr val="black">
                <a:alpha val="29000"/>
              </a:prstClr>
            </a:innerShdw>
          </a:effectLst>
        </p:spPr>
      </p:pic>
      <p:sp>
        <p:nvSpPr>
          <p:cNvPr id="7" name="TextBox 7">
            <a:extLst>
              <a:ext uri="{FF2B5EF4-FFF2-40B4-BE49-F238E27FC236}">
                <a16:creationId xmlns:a16="http://schemas.microsoft.com/office/drawing/2014/main" id="{80E145D7-D537-44B1-0FAF-54431B2C234B}"/>
              </a:ext>
            </a:extLst>
          </p:cNvPr>
          <p:cNvSpPr txBox="1"/>
          <p:nvPr/>
        </p:nvSpPr>
        <p:spPr>
          <a:xfrm>
            <a:off x="3963060" y="6004360"/>
            <a:ext cx="5742213" cy="276999"/>
          </a:xfrm>
          <a:prstGeom prst="rect">
            <a:avLst/>
          </a:prstGeom>
          <a:noFill/>
        </p:spPr>
        <p:txBody>
          <a:bodyPr wrap="none" rtlCol="0">
            <a:spAutoFit/>
          </a:bodyPr>
          <a:lstStyle/>
          <a:p>
            <a:pPr defTabSz="1218804"/>
            <a:r>
              <a:rPr lang="en-US" sz="1200" i="1" dirty="0">
                <a:solidFill>
                  <a:srgbClr val="070E1D"/>
                </a:solidFill>
                <a:latin typeface="Segoe UI" panose="020B0502040204020203" pitchFamily="34" charset="0"/>
                <a:cs typeface="Segoe UI" panose="020B0502040204020203" pitchFamily="34" charset="0"/>
              </a:rPr>
              <a:t>* GNSS: Global Navigation Satellite Systems such as GPS, Galileo, </a:t>
            </a:r>
            <a:r>
              <a:rPr lang="en-US" sz="1200" i="1" dirty="0" err="1">
                <a:solidFill>
                  <a:srgbClr val="070E1D"/>
                </a:solidFill>
                <a:latin typeface="Segoe UI" panose="020B0502040204020203" pitchFamily="34" charset="0"/>
                <a:cs typeface="Segoe UI" panose="020B0502040204020203" pitchFamily="34" charset="0"/>
              </a:rPr>
              <a:t>Glonass</a:t>
            </a:r>
            <a:r>
              <a:rPr lang="en-US" sz="1200" i="1" dirty="0">
                <a:solidFill>
                  <a:srgbClr val="070E1D"/>
                </a:solidFill>
                <a:latin typeface="Segoe UI" panose="020B0502040204020203" pitchFamily="34" charset="0"/>
                <a:cs typeface="Segoe UI" panose="020B0502040204020203" pitchFamily="34" charset="0"/>
              </a:rPr>
              <a:t> or </a:t>
            </a:r>
            <a:r>
              <a:rPr lang="en-US" sz="1200" i="1" dirty="0" err="1">
                <a:solidFill>
                  <a:srgbClr val="070E1D"/>
                </a:solidFill>
                <a:latin typeface="Segoe UI" panose="020B0502040204020203" pitchFamily="34" charset="0"/>
                <a:cs typeface="Segoe UI" panose="020B0502040204020203" pitchFamily="34" charset="0"/>
              </a:rPr>
              <a:t>Beidou</a:t>
            </a:r>
            <a:endParaRPr lang="en-US" sz="1200" i="1" dirty="0">
              <a:solidFill>
                <a:srgbClr val="070E1D"/>
              </a:solidFill>
              <a:latin typeface="Segoe UI" panose="020B0502040204020203" pitchFamily="34" charset="0"/>
              <a:cs typeface="Segoe UI" panose="020B0502040204020203" pitchFamily="34" charset="0"/>
            </a:endParaRPr>
          </a:p>
        </p:txBody>
      </p:sp>
      <p:sp>
        <p:nvSpPr>
          <p:cNvPr id="8" name="Espace réservé du pied de page 3">
            <a:extLst>
              <a:ext uri="{FF2B5EF4-FFF2-40B4-BE49-F238E27FC236}">
                <a16:creationId xmlns:a16="http://schemas.microsoft.com/office/drawing/2014/main" id="{AA6945FD-D005-2F50-0BDE-F3DBDB0842A7}"/>
              </a:ext>
            </a:extLst>
          </p:cNvPr>
          <p:cNvSpPr txBox="1">
            <a:spLocks/>
          </p:cNvSpPr>
          <p:nvPr/>
        </p:nvSpPr>
        <p:spPr>
          <a:xfrm>
            <a:off x="677650" y="6381413"/>
            <a:ext cx="8941511" cy="172501"/>
          </a:xfrm>
          <a:prstGeom prst="rect">
            <a:avLst/>
          </a:prstGeom>
        </p:spPr>
        <p:txBody>
          <a:bodyPr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r>
              <a:rPr lang="fr-FR" sz="1066" dirty="0">
                <a:solidFill>
                  <a:srgbClr val="7D7B8D">
                    <a:lumMod val="60000"/>
                    <a:lumOff val="40000"/>
                  </a:srgbClr>
                </a:solidFill>
                <a:latin typeface="Segoe UI"/>
              </a:rPr>
              <a:t>Safran </a:t>
            </a:r>
            <a:r>
              <a:rPr lang="fr-FR" sz="1066" dirty="0" err="1">
                <a:solidFill>
                  <a:srgbClr val="7D7B8D">
                    <a:lumMod val="60000"/>
                    <a:lumOff val="40000"/>
                  </a:srgbClr>
                </a:solidFill>
                <a:latin typeface="Segoe UI"/>
              </a:rPr>
              <a:t>Trusted</a:t>
            </a:r>
            <a:r>
              <a:rPr lang="fr-FR" sz="1066" dirty="0">
                <a:solidFill>
                  <a:srgbClr val="7D7B8D">
                    <a:lumMod val="60000"/>
                    <a:lumOff val="40000"/>
                  </a:srgbClr>
                </a:solidFill>
                <a:latin typeface="Segoe UI"/>
              </a:rPr>
              <a:t> 4D – Présentation 2023</a:t>
            </a:r>
          </a:p>
        </p:txBody>
      </p:sp>
    </p:spTree>
    <p:extLst>
      <p:ext uri="{BB962C8B-B14F-4D97-AF65-F5344CB8AC3E}">
        <p14:creationId xmlns:p14="http://schemas.microsoft.com/office/powerpoint/2010/main" val="140070306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847C-08A2-4E18-8E9B-158750CB2898}"/>
              </a:ext>
            </a:extLst>
          </p:cNvPr>
          <p:cNvSpPr>
            <a:spLocks noGrp="1"/>
          </p:cNvSpPr>
          <p:nvPr>
            <p:ph type="title"/>
          </p:nvPr>
        </p:nvSpPr>
        <p:spPr/>
        <p:txBody>
          <a:bodyPr/>
          <a:lstStyle/>
          <a:p>
            <a:r>
              <a:rPr lang="en-US" dirty="0"/>
              <a:t>Leader </a:t>
            </a:r>
            <a:r>
              <a:rPr lang="en-US" dirty="0" err="1"/>
              <a:t>en</a:t>
            </a:r>
            <a:r>
              <a:rPr lang="en-US" dirty="0"/>
              <a:t> PNT </a:t>
            </a:r>
            <a:r>
              <a:rPr lang="en-US" dirty="0" err="1"/>
              <a:t>Résilient</a:t>
            </a:r>
            <a:endParaRPr lang="en-US" dirty="0"/>
          </a:p>
        </p:txBody>
      </p:sp>
      <p:graphicFrame>
        <p:nvGraphicFramePr>
          <p:cNvPr id="8" name="Diagram 7">
            <a:extLst>
              <a:ext uri="{FF2B5EF4-FFF2-40B4-BE49-F238E27FC236}">
                <a16:creationId xmlns:a16="http://schemas.microsoft.com/office/drawing/2014/main" id="{F2E9BBB5-4A72-444F-9DB2-22886EB50F71}"/>
              </a:ext>
            </a:extLst>
          </p:cNvPr>
          <p:cNvGraphicFramePr/>
          <p:nvPr>
            <p:extLst>
              <p:ext uri="{D42A27DB-BD31-4B8C-83A1-F6EECF244321}">
                <p14:modId xmlns:p14="http://schemas.microsoft.com/office/powerpoint/2010/main" val="1724849811"/>
              </p:ext>
            </p:extLst>
          </p:nvPr>
        </p:nvGraphicFramePr>
        <p:xfrm>
          <a:off x="1083095" y="1087187"/>
          <a:ext cx="9293532" cy="5256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a:extLst>
              <a:ext uri="{FF2B5EF4-FFF2-40B4-BE49-F238E27FC236}">
                <a16:creationId xmlns:a16="http://schemas.microsoft.com/office/drawing/2014/main" id="{28ABD481-E63E-EF1A-0735-3D5AE89BECA4}"/>
              </a:ext>
            </a:extLst>
          </p:cNvPr>
          <p:cNvSpPr txBox="1">
            <a:spLocks/>
          </p:cNvSpPr>
          <p:nvPr/>
        </p:nvSpPr>
        <p:spPr>
          <a:xfrm>
            <a:off x="677650" y="6381413"/>
            <a:ext cx="8941511" cy="172501"/>
          </a:xfrm>
          <a:prstGeom prst="rect">
            <a:avLst/>
          </a:prstGeom>
        </p:spPr>
        <p:txBody>
          <a:bodyPr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r>
              <a:rPr lang="fr-FR" sz="1066" dirty="0">
                <a:solidFill>
                  <a:srgbClr val="7D7B8D">
                    <a:lumMod val="60000"/>
                    <a:lumOff val="40000"/>
                  </a:srgbClr>
                </a:solidFill>
                <a:latin typeface="Segoe UI"/>
              </a:rPr>
              <a:t>Safran </a:t>
            </a:r>
            <a:r>
              <a:rPr lang="fr-FR" sz="1066" dirty="0" err="1">
                <a:solidFill>
                  <a:srgbClr val="7D7B8D">
                    <a:lumMod val="60000"/>
                    <a:lumOff val="40000"/>
                  </a:srgbClr>
                </a:solidFill>
                <a:latin typeface="Segoe UI"/>
              </a:rPr>
              <a:t>Trusted</a:t>
            </a:r>
            <a:r>
              <a:rPr lang="fr-FR" sz="1066" dirty="0">
                <a:solidFill>
                  <a:srgbClr val="7D7B8D">
                    <a:lumMod val="60000"/>
                    <a:lumOff val="40000"/>
                  </a:srgbClr>
                </a:solidFill>
                <a:latin typeface="Segoe UI"/>
              </a:rPr>
              <a:t> 4D – Présentation 2023</a:t>
            </a:r>
          </a:p>
        </p:txBody>
      </p:sp>
    </p:spTree>
    <p:extLst>
      <p:ext uri="{BB962C8B-B14F-4D97-AF65-F5344CB8AC3E}">
        <p14:creationId xmlns:p14="http://schemas.microsoft.com/office/powerpoint/2010/main" val="4235187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6F4DEB-41B6-4CBA-BB04-43794FB1DEDD}"/>
              </a:ext>
            </a:extLst>
          </p:cNvPr>
          <p:cNvSpPr>
            <a:spLocks noGrp="1"/>
          </p:cNvSpPr>
          <p:nvPr>
            <p:ph type="title"/>
          </p:nvPr>
        </p:nvSpPr>
        <p:spPr/>
        <p:txBody>
          <a:bodyPr/>
          <a:lstStyle/>
          <a:p>
            <a:r>
              <a:rPr lang="en-US" dirty="0"/>
              <a:t>Notre </a:t>
            </a:r>
            <a:r>
              <a:rPr lang="en-US" dirty="0" err="1"/>
              <a:t>Portefeuille</a:t>
            </a:r>
            <a:r>
              <a:rPr lang="en-US" dirty="0"/>
              <a:t> </a:t>
            </a:r>
            <a:r>
              <a:rPr lang="en-US" dirty="0" err="1"/>
              <a:t>Produits</a:t>
            </a:r>
            <a:endParaRPr lang="fr-FR" dirty="0"/>
          </a:p>
        </p:txBody>
      </p:sp>
      <p:graphicFrame>
        <p:nvGraphicFramePr>
          <p:cNvPr id="24" name="Tableau 7">
            <a:extLst>
              <a:ext uri="{FF2B5EF4-FFF2-40B4-BE49-F238E27FC236}">
                <a16:creationId xmlns:a16="http://schemas.microsoft.com/office/drawing/2014/main" id="{8D9802FC-087C-42DB-95F0-845A79369105}"/>
              </a:ext>
            </a:extLst>
          </p:cNvPr>
          <p:cNvGraphicFramePr>
            <a:graphicFrameLocks noGrp="1"/>
          </p:cNvGraphicFramePr>
          <p:nvPr>
            <p:extLst>
              <p:ext uri="{D42A27DB-BD31-4B8C-83A1-F6EECF244321}">
                <p14:modId xmlns:p14="http://schemas.microsoft.com/office/powerpoint/2010/main" val="2973465006"/>
              </p:ext>
            </p:extLst>
          </p:nvPr>
        </p:nvGraphicFramePr>
        <p:xfrm>
          <a:off x="365535" y="1422301"/>
          <a:ext cx="11163320" cy="4250000"/>
        </p:xfrm>
        <a:graphic>
          <a:graphicData uri="http://schemas.openxmlformats.org/drawingml/2006/table">
            <a:tbl>
              <a:tblPr firstRow="1" bandRow="1">
                <a:tableStyleId>{AF606853-7671-496A-8E4F-DF71F8EC918B}</a:tableStyleId>
              </a:tblPr>
              <a:tblGrid>
                <a:gridCol w="2232664">
                  <a:extLst>
                    <a:ext uri="{9D8B030D-6E8A-4147-A177-3AD203B41FA5}">
                      <a16:colId xmlns:a16="http://schemas.microsoft.com/office/drawing/2014/main" val="3233629019"/>
                    </a:ext>
                  </a:extLst>
                </a:gridCol>
                <a:gridCol w="2232664">
                  <a:extLst>
                    <a:ext uri="{9D8B030D-6E8A-4147-A177-3AD203B41FA5}">
                      <a16:colId xmlns:a16="http://schemas.microsoft.com/office/drawing/2014/main" val="2828812220"/>
                    </a:ext>
                  </a:extLst>
                </a:gridCol>
                <a:gridCol w="2036221">
                  <a:extLst>
                    <a:ext uri="{9D8B030D-6E8A-4147-A177-3AD203B41FA5}">
                      <a16:colId xmlns:a16="http://schemas.microsoft.com/office/drawing/2014/main" val="57370925"/>
                    </a:ext>
                  </a:extLst>
                </a:gridCol>
                <a:gridCol w="2429107">
                  <a:extLst>
                    <a:ext uri="{9D8B030D-6E8A-4147-A177-3AD203B41FA5}">
                      <a16:colId xmlns:a16="http://schemas.microsoft.com/office/drawing/2014/main" val="4035877069"/>
                    </a:ext>
                  </a:extLst>
                </a:gridCol>
                <a:gridCol w="2232664">
                  <a:extLst>
                    <a:ext uri="{9D8B030D-6E8A-4147-A177-3AD203B41FA5}">
                      <a16:colId xmlns:a16="http://schemas.microsoft.com/office/drawing/2014/main" val="2098561477"/>
                    </a:ext>
                  </a:extLst>
                </a:gridCol>
              </a:tblGrid>
              <a:tr h="1062500">
                <a:tc>
                  <a:txBody>
                    <a:bodyPr/>
                    <a:lstStyle/>
                    <a:p>
                      <a:r>
                        <a:rPr lang="en-US" sz="1600" b="1" dirty="0">
                          <a:solidFill>
                            <a:schemeClr val="bg1"/>
                          </a:solidFill>
                          <a:latin typeface="Segoe UI" panose="020B0502040204020203" pitchFamily="34" charset="0"/>
                          <a:cs typeface="Segoe UI" panose="020B0502040204020203" pitchFamily="34" charset="0"/>
                        </a:rPr>
                        <a:t>Industry</a:t>
                      </a:r>
                    </a:p>
                  </a:txBody>
                  <a:tcPr marL="91412" marR="91412" marT="45706" marB="45706">
                    <a:lnB w="12700" cap="flat" cmpd="sng" algn="ctr">
                      <a:solidFill>
                        <a:schemeClr val="tx1"/>
                      </a:solidFill>
                      <a:prstDash val="solid"/>
                      <a:round/>
                      <a:headEnd type="none" w="med" len="med"/>
                      <a:tailEnd type="none" w="med" len="med"/>
                    </a:lnB>
                    <a:cell3D prstMaterial="dkEdge">
                      <a:bevel prst="riblet"/>
                      <a:lightRig rig="flood" dir="t"/>
                    </a:cell3D>
                    <a:solidFill>
                      <a:schemeClr val="accent2"/>
                    </a:solidFill>
                  </a:tcPr>
                </a:tc>
                <a:tc>
                  <a:txBody>
                    <a:bodyPr/>
                    <a:lstStyle/>
                    <a:p>
                      <a:r>
                        <a:rPr lang="en-US" sz="1600" b="1" dirty="0">
                          <a:solidFill>
                            <a:schemeClr val="bg1"/>
                          </a:solidFill>
                          <a:latin typeface="Segoe UI" panose="020B0502040204020203" pitchFamily="34" charset="0"/>
                          <a:cs typeface="Segoe UI" panose="020B0502040204020203" pitchFamily="34" charset="0"/>
                        </a:rPr>
                        <a:t>Aerospace</a:t>
                      </a:r>
                    </a:p>
                  </a:txBody>
                  <a:tcPr marL="91412" marR="91412" marT="45706" marB="45706">
                    <a:lnB w="12700" cap="flat" cmpd="sng" algn="ctr">
                      <a:solidFill>
                        <a:schemeClr val="tx1"/>
                      </a:solidFill>
                      <a:prstDash val="solid"/>
                      <a:round/>
                      <a:headEnd type="none" w="med" len="med"/>
                      <a:tailEnd type="none" w="med" len="med"/>
                    </a:lnB>
                    <a:cell3D prstMaterial="dkEdge">
                      <a:bevel prst="riblet"/>
                      <a:lightRig rig="flood" dir="t"/>
                    </a:cell3D>
                    <a:solidFill>
                      <a:schemeClr val="accent2"/>
                    </a:solidFill>
                  </a:tcPr>
                </a:tc>
                <a:tc>
                  <a:txBody>
                    <a:bodyPr/>
                    <a:lstStyle/>
                    <a:p>
                      <a:r>
                        <a:rPr lang="en-US" sz="1600" b="1" dirty="0">
                          <a:solidFill>
                            <a:schemeClr val="bg1"/>
                          </a:solidFill>
                          <a:latin typeface="Segoe UI" panose="020B0502040204020203" pitchFamily="34" charset="0"/>
                          <a:cs typeface="Segoe UI" panose="020B0502040204020203" pitchFamily="34" charset="0"/>
                        </a:rPr>
                        <a:t>Defense</a:t>
                      </a:r>
                    </a:p>
                  </a:txBody>
                  <a:tcPr marL="91412" marR="91412" marT="45706" marB="45706">
                    <a:lnB w="12700" cap="flat" cmpd="sng" algn="ctr">
                      <a:solidFill>
                        <a:schemeClr val="tx1"/>
                      </a:solidFill>
                      <a:prstDash val="solid"/>
                      <a:round/>
                      <a:headEnd type="none" w="med" len="med"/>
                      <a:tailEnd type="none" w="med" len="med"/>
                    </a:lnB>
                    <a:cell3D prstMaterial="dkEdge">
                      <a:bevel prst="riblet"/>
                      <a:lightRig rig="flood" dir="t"/>
                    </a:cell3D>
                    <a:solidFill>
                      <a:schemeClr val="accent2"/>
                    </a:solidFill>
                  </a:tcPr>
                </a:tc>
                <a:tc>
                  <a:txBody>
                    <a:bodyPr/>
                    <a:lstStyle/>
                    <a:p>
                      <a:r>
                        <a:rPr lang="en-US" sz="1600" b="1" dirty="0">
                          <a:solidFill>
                            <a:schemeClr val="bg1"/>
                          </a:solidFill>
                          <a:latin typeface="Segoe UI" panose="020B0502040204020203" pitchFamily="34" charset="0"/>
                          <a:cs typeface="Segoe UI" panose="020B0502040204020203" pitchFamily="34" charset="0"/>
                        </a:rPr>
                        <a:t>Critical</a:t>
                      </a:r>
                      <a:br>
                        <a:rPr lang="en-US" sz="1600" b="1" dirty="0">
                          <a:solidFill>
                            <a:schemeClr val="bg1"/>
                          </a:solidFill>
                          <a:latin typeface="Segoe UI" panose="020B0502040204020203" pitchFamily="34" charset="0"/>
                          <a:cs typeface="Segoe UI" panose="020B0502040204020203" pitchFamily="34" charset="0"/>
                        </a:rPr>
                      </a:br>
                      <a:r>
                        <a:rPr lang="en-US" sz="1600" b="1" dirty="0">
                          <a:solidFill>
                            <a:schemeClr val="bg1"/>
                          </a:solidFill>
                          <a:latin typeface="Segoe UI" panose="020B0502040204020203" pitchFamily="34" charset="0"/>
                          <a:cs typeface="Segoe UI" panose="020B0502040204020203" pitchFamily="34" charset="0"/>
                        </a:rPr>
                        <a:t>infrastructure</a:t>
                      </a:r>
                    </a:p>
                  </a:txBody>
                  <a:tcPr marL="91412" marR="91412" marT="45706" marB="45706">
                    <a:lnB w="12700" cap="flat" cmpd="sng" algn="ctr">
                      <a:solidFill>
                        <a:schemeClr val="tx1"/>
                      </a:solidFill>
                      <a:prstDash val="solid"/>
                      <a:round/>
                      <a:headEnd type="none" w="med" len="med"/>
                      <a:tailEnd type="none" w="med" len="med"/>
                    </a:lnB>
                    <a:cell3D prstMaterial="dkEdge">
                      <a:bevel prst="riblet"/>
                      <a:lightRig rig="flood" dir="t"/>
                    </a:cell3D>
                    <a:solidFill>
                      <a:schemeClr val="accent2"/>
                    </a:solidFill>
                  </a:tcPr>
                </a:tc>
                <a:tc>
                  <a:txBody>
                    <a:bodyPr/>
                    <a:lstStyle/>
                    <a:p>
                      <a:r>
                        <a:rPr lang="en-US" sz="1600" b="1" dirty="0">
                          <a:solidFill>
                            <a:schemeClr val="bg1"/>
                          </a:solidFill>
                          <a:latin typeface="Segoe UI" panose="020B0502040204020203" pitchFamily="34" charset="0"/>
                          <a:cs typeface="Segoe UI" panose="020B0502040204020203" pitchFamily="34" charset="0"/>
                        </a:rPr>
                        <a:t>Enterprise</a:t>
                      </a:r>
                    </a:p>
                  </a:txBody>
                  <a:tcPr marL="91412" marR="91412" marT="45706" marB="45706">
                    <a:lnB w="12700" cap="flat" cmpd="sng" algn="ctr">
                      <a:solidFill>
                        <a:schemeClr val="tx1"/>
                      </a:solidFill>
                      <a:prstDash val="solid"/>
                      <a:round/>
                      <a:headEnd type="none" w="med" len="med"/>
                      <a:tailEnd type="none" w="med" len="med"/>
                    </a:lnB>
                    <a:cell3D prstMaterial="dkEdge">
                      <a:bevel prst="riblet"/>
                      <a:lightRig rig="flood" dir="t"/>
                    </a:cell3D>
                    <a:solidFill>
                      <a:schemeClr val="accent2"/>
                    </a:solidFill>
                  </a:tcPr>
                </a:tc>
                <a:extLst>
                  <a:ext uri="{0D108BD9-81ED-4DB2-BD59-A6C34878D82A}">
                    <a16:rowId xmlns:a16="http://schemas.microsoft.com/office/drawing/2014/main" val="456600468"/>
                  </a:ext>
                </a:extLst>
              </a:tr>
              <a:tr h="1062500">
                <a:tc>
                  <a:txBody>
                    <a:bodyPr/>
                    <a:lstStyle/>
                    <a:p>
                      <a:r>
                        <a:rPr lang="en-US" sz="1600" b="1" dirty="0">
                          <a:solidFill>
                            <a:schemeClr val="bg1"/>
                          </a:solidFill>
                          <a:latin typeface="Segoe UI" panose="020B0502040204020203" pitchFamily="34" charset="0"/>
                          <a:cs typeface="Segoe UI" panose="020B0502040204020203" pitchFamily="34" charset="0"/>
                        </a:rPr>
                        <a:t>Resilient Timing &amp; Positioning</a:t>
                      </a:r>
                    </a:p>
                  </a:txBody>
                  <a:tcPr marL="91412" marR="91412" marT="45706" marB="45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1"/>
                    </a:solidFill>
                  </a:tcPr>
                </a:tc>
                <a:tc gridSpan="2">
                  <a:txBody>
                    <a:bodyPr/>
                    <a:lstStyle/>
                    <a:p>
                      <a:r>
                        <a:rPr lang="en-US" sz="1500" dirty="0">
                          <a:solidFill>
                            <a:schemeClr val="bg1"/>
                          </a:solidFill>
                          <a:latin typeface="Segoe UI" panose="020B0502040204020203" pitchFamily="34" charset="0"/>
                          <a:cs typeface="Segoe UI" panose="020B0502040204020203" pitchFamily="34" charset="0"/>
                        </a:rPr>
                        <a:t>Versa Line</a:t>
                      </a:r>
                    </a:p>
                  </a:txBody>
                  <a:tcPr marL="91412" marR="91412" marT="45706" marB="45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1"/>
                    </a:solidFill>
                  </a:tcPr>
                </a:tc>
                <a:tc hMerge="1">
                  <a:txBody>
                    <a:bodyPr/>
                    <a:lstStyle/>
                    <a:p>
                      <a:endParaRPr lang="en-US" dirty="0"/>
                    </a:p>
                  </a:txBody>
                  <a:tcPr/>
                </a:tc>
                <a:tc gridSpan="2">
                  <a:txBody>
                    <a:bodyPr/>
                    <a:lstStyle/>
                    <a:p>
                      <a:r>
                        <a:rPr lang="en-US" sz="1500" dirty="0" err="1">
                          <a:solidFill>
                            <a:schemeClr val="bg1"/>
                          </a:solidFill>
                          <a:latin typeface="Segoe UI" panose="020B0502040204020203" pitchFamily="34" charset="0"/>
                          <a:cs typeface="Segoe UI" panose="020B0502040204020203" pitchFamily="34" charset="0"/>
                        </a:rPr>
                        <a:t>SecureSync</a:t>
                      </a:r>
                      <a:r>
                        <a:rPr lang="en-US" sz="1500" dirty="0">
                          <a:solidFill>
                            <a:schemeClr val="bg1"/>
                          </a:solidFill>
                          <a:latin typeface="Segoe UI" panose="020B0502040204020203" pitchFamily="34" charset="0"/>
                          <a:cs typeface="Segoe UI" panose="020B0502040204020203" pitchFamily="34" charset="0"/>
                        </a:rPr>
                        <a:t> &amp; White Rabbit </a:t>
                      </a:r>
                    </a:p>
                  </a:txBody>
                  <a:tcPr marL="91412" marR="91412" marT="45706" marB="45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1"/>
                    </a:solidFill>
                  </a:tcPr>
                </a:tc>
                <a:tc hMerge="1">
                  <a:txBody>
                    <a:bodyPr/>
                    <a:lstStyle/>
                    <a:p>
                      <a:endParaRPr lang="en-US" dirty="0"/>
                    </a:p>
                  </a:txBody>
                  <a:tcPr/>
                </a:tc>
                <a:extLst>
                  <a:ext uri="{0D108BD9-81ED-4DB2-BD59-A6C34878D82A}">
                    <a16:rowId xmlns:a16="http://schemas.microsoft.com/office/drawing/2014/main" val="1327476181"/>
                  </a:ext>
                </a:extLst>
              </a:tr>
              <a:tr h="1062500">
                <a:tc>
                  <a:txBody>
                    <a:bodyPr/>
                    <a:lstStyle/>
                    <a:p>
                      <a:r>
                        <a:rPr lang="en-US" sz="1600" b="1" dirty="0">
                          <a:solidFill>
                            <a:schemeClr val="bg1"/>
                          </a:solidFill>
                          <a:latin typeface="Segoe UI" panose="020B0502040204020203" pitchFamily="34" charset="0"/>
                          <a:cs typeface="Segoe UI" panose="020B0502040204020203" pitchFamily="34" charset="0"/>
                        </a:rPr>
                        <a:t>Atomic Clocks &amp; Oscillators</a:t>
                      </a:r>
                      <a:br>
                        <a:rPr lang="en-US" sz="1600" b="1" dirty="0">
                          <a:solidFill>
                            <a:schemeClr val="bg1"/>
                          </a:solidFill>
                          <a:highlight>
                            <a:srgbClr val="FFFF00"/>
                          </a:highlight>
                          <a:latin typeface="Segoe UI" panose="020B0502040204020203" pitchFamily="34" charset="0"/>
                          <a:cs typeface="Segoe UI" panose="020B0502040204020203" pitchFamily="34" charset="0"/>
                        </a:rPr>
                      </a:br>
                      <a:endParaRPr lang="en-US" sz="1600" b="1" dirty="0">
                        <a:solidFill>
                          <a:schemeClr val="bg1"/>
                        </a:solidFill>
                        <a:highlight>
                          <a:srgbClr val="FFFF00"/>
                        </a:highlight>
                        <a:latin typeface="Segoe UI" panose="020B0502040204020203" pitchFamily="34" charset="0"/>
                        <a:cs typeface="Segoe UI" panose="020B0502040204020203" pitchFamily="34" charset="0"/>
                      </a:endParaRPr>
                    </a:p>
                  </a:txBody>
                  <a:tcPr marL="91412" marR="91412" marT="45706" marB="45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1">
                        <a:lumMod val="40000"/>
                        <a:lumOff val="60000"/>
                      </a:schemeClr>
                    </a:solidFill>
                  </a:tcPr>
                </a:tc>
                <a:tc gridSpan="2">
                  <a:txBody>
                    <a:bodyPr/>
                    <a:lstStyle/>
                    <a:p>
                      <a:endParaRPr lang="en-US" sz="1500" dirty="0">
                        <a:solidFill>
                          <a:schemeClr val="bg1"/>
                        </a:solidFill>
                        <a:latin typeface="Segoe UI" panose="020B0502040204020203" pitchFamily="34" charset="0"/>
                        <a:cs typeface="Segoe UI" panose="020B0502040204020203" pitchFamily="34" charset="0"/>
                      </a:endParaRPr>
                    </a:p>
                  </a:txBody>
                  <a:tcPr marL="91412" marR="91412" marT="45706" marB="45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1">
                        <a:lumMod val="40000"/>
                        <a:lumOff val="60000"/>
                      </a:schemeClr>
                    </a:solidFill>
                  </a:tcPr>
                </a:tc>
                <a:tc hMerge="1">
                  <a:txBody>
                    <a:bodyPr/>
                    <a:lstStyle/>
                    <a:p>
                      <a:endParaRPr lang="en-US" dirty="0"/>
                    </a:p>
                  </a:txBody>
                  <a:tcPr/>
                </a:tc>
                <a:tc gridSpan="2">
                  <a:txBody>
                    <a:bodyPr/>
                    <a:lstStyle/>
                    <a:p>
                      <a:endParaRPr lang="en-US" sz="1500" dirty="0">
                        <a:solidFill>
                          <a:schemeClr val="bg1"/>
                        </a:solidFill>
                        <a:latin typeface="Segoe UI" panose="020B0502040204020203" pitchFamily="34" charset="0"/>
                        <a:cs typeface="Segoe UI" panose="020B0502040204020203" pitchFamily="34" charset="0"/>
                      </a:endParaRPr>
                    </a:p>
                  </a:txBody>
                  <a:tcPr marL="91412" marR="91412" marT="45706" marB="45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1">
                        <a:lumMod val="40000"/>
                        <a:lumOff val="6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547016400"/>
                  </a:ext>
                </a:extLst>
              </a:tr>
              <a:tr h="1062500">
                <a:tc>
                  <a:txBody>
                    <a:bodyPr/>
                    <a:lstStyle/>
                    <a:p>
                      <a:r>
                        <a:rPr lang="en-US" sz="1600" b="1" dirty="0">
                          <a:solidFill>
                            <a:schemeClr val="bg1"/>
                          </a:solidFill>
                          <a:latin typeface="Segoe UI" panose="020B0502040204020203" pitchFamily="34" charset="0"/>
                          <a:cs typeface="Segoe UI" panose="020B0502040204020203" pitchFamily="34" charset="0"/>
                        </a:rPr>
                        <a:t>Testing &amp; GNSS simulation</a:t>
                      </a:r>
                    </a:p>
                  </a:txBody>
                  <a:tcPr marL="91412" marR="91412" marT="45706" marB="45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1"/>
                    </a:solidFill>
                  </a:tcPr>
                </a:tc>
                <a:tc gridSpan="3">
                  <a:txBody>
                    <a:bodyPr/>
                    <a:lstStyle/>
                    <a:p>
                      <a:r>
                        <a:rPr lang="en-US" sz="1500" dirty="0">
                          <a:solidFill>
                            <a:schemeClr val="bg1"/>
                          </a:solidFill>
                          <a:latin typeface="Segoe UI" panose="020B0502040204020203" pitchFamily="34" charset="0"/>
                          <a:cs typeface="Segoe UI" panose="020B0502040204020203" pitchFamily="34" charset="0"/>
                        </a:rPr>
                        <a:t>GSG-8</a:t>
                      </a:r>
                    </a:p>
                  </a:txBody>
                  <a:tcPr marL="91412" marR="91412" marT="45706" marB="45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1"/>
                    </a:solidFill>
                  </a:tcPr>
                </a:tc>
                <a:tc hMerge="1">
                  <a:txBody>
                    <a:bodyPr/>
                    <a:lstStyle/>
                    <a:p>
                      <a:endParaRPr lang="en-US" dirty="0"/>
                    </a:p>
                  </a:txBody>
                  <a:tcPr/>
                </a:tc>
                <a:tc hMerge="1">
                  <a:txBody>
                    <a:bodyPr/>
                    <a:lstStyle/>
                    <a:p>
                      <a:endParaRPr lang="en-US"/>
                    </a:p>
                  </a:txBody>
                  <a:tcPr/>
                </a:tc>
                <a:tc>
                  <a:txBody>
                    <a:bodyPr/>
                    <a:lstStyle/>
                    <a:p>
                      <a:r>
                        <a:rPr lang="en-US" sz="1500" dirty="0">
                          <a:solidFill>
                            <a:schemeClr val="bg1"/>
                          </a:solidFill>
                          <a:latin typeface="Segoe UI" panose="020B0502040204020203" pitchFamily="34" charset="0"/>
                          <a:cs typeface="Segoe UI" panose="020B0502040204020203" pitchFamily="34" charset="0"/>
                        </a:rPr>
                        <a:t>GSG-5/6</a:t>
                      </a:r>
                    </a:p>
                  </a:txBody>
                  <a:tcPr marL="91412" marR="91412" marT="45706" marB="45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1"/>
                    </a:solidFill>
                  </a:tcPr>
                </a:tc>
                <a:extLst>
                  <a:ext uri="{0D108BD9-81ED-4DB2-BD59-A6C34878D82A}">
                    <a16:rowId xmlns:a16="http://schemas.microsoft.com/office/drawing/2014/main" val="780604159"/>
                  </a:ext>
                </a:extLst>
              </a:tr>
            </a:tbl>
          </a:graphicData>
        </a:graphic>
      </p:graphicFrame>
      <p:pic>
        <p:nvPicPr>
          <p:cNvPr id="25" name="Picture 61" descr="A large air plane on a runway&#10;&#10;Description generated with very high confidence">
            <a:extLst>
              <a:ext uri="{FF2B5EF4-FFF2-40B4-BE49-F238E27FC236}">
                <a16:creationId xmlns:a16="http://schemas.microsoft.com/office/drawing/2014/main" id="{67B03F35-BE9A-4ACA-BBF8-2A3AE79B010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80307" y="1511497"/>
            <a:ext cx="824980" cy="824980"/>
          </a:xfrm>
          <a:prstGeom prst="rect">
            <a:avLst/>
          </a:prstGeom>
        </p:spPr>
      </p:pic>
      <p:pic>
        <p:nvPicPr>
          <p:cNvPr id="26" name="Image 25">
            <a:extLst>
              <a:ext uri="{FF2B5EF4-FFF2-40B4-BE49-F238E27FC236}">
                <a16:creationId xmlns:a16="http://schemas.microsoft.com/office/drawing/2014/main" id="{55750914-3F7E-45F9-B4BD-13CCE8D2D133}"/>
              </a:ext>
            </a:extLst>
          </p:cNvPr>
          <p:cNvPicPr>
            <a:picLocks noChangeAspect="1"/>
          </p:cNvPicPr>
          <p:nvPr/>
        </p:nvPicPr>
        <p:blipFill>
          <a:blip r:embed="rId3"/>
          <a:stretch>
            <a:fillRect/>
          </a:stretch>
        </p:blipFill>
        <p:spPr>
          <a:xfrm>
            <a:off x="5845063" y="1523877"/>
            <a:ext cx="824980" cy="824980"/>
          </a:xfrm>
          <a:prstGeom prst="rect">
            <a:avLst/>
          </a:prstGeom>
        </p:spPr>
      </p:pic>
      <p:pic>
        <p:nvPicPr>
          <p:cNvPr id="27" name="Image 26">
            <a:extLst>
              <a:ext uri="{FF2B5EF4-FFF2-40B4-BE49-F238E27FC236}">
                <a16:creationId xmlns:a16="http://schemas.microsoft.com/office/drawing/2014/main" id="{7FE5B15A-9883-40E3-8A23-2628214EC3F5}"/>
              </a:ext>
            </a:extLst>
          </p:cNvPr>
          <p:cNvPicPr>
            <a:picLocks noChangeAspect="1"/>
          </p:cNvPicPr>
          <p:nvPr/>
        </p:nvPicPr>
        <p:blipFill>
          <a:blip r:embed="rId4"/>
          <a:stretch>
            <a:fillRect/>
          </a:stretch>
        </p:blipFill>
        <p:spPr>
          <a:xfrm>
            <a:off x="8366285" y="1511498"/>
            <a:ext cx="824980" cy="825612"/>
          </a:xfrm>
          <a:prstGeom prst="flowChartConnector">
            <a:avLst/>
          </a:prstGeom>
        </p:spPr>
      </p:pic>
      <p:pic>
        <p:nvPicPr>
          <p:cNvPr id="28" name="Image 27">
            <a:extLst>
              <a:ext uri="{FF2B5EF4-FFF2-40B4-BE49-F238E27FC236}">
                <a16:creationId xmlns:a16="http://schemas.microsoft.com/office/drawing/2014/main" id="{C1517ECF-E65C-410A-B0BD-9625468F5F51}"/>
              </a:ext>
            </a:extLst>
          </p:cNvPr>
          <p:cNvPicPr>
            <a:picLocks noChangeAspect="1"/>
          </p:cNvPicPr>
          <p:nvPr/>
        </p:nvPicPr>
        <p:blipFill>
          <a:blip r:embed="rId5"/>
          <a:stretch>
            <a:fillRect/>
          </a:stretch>
        </p:blipFill>
        <p:spPr>
          <a:xfrm>
            <a:off x="10516278" y="1511497"/>
            <a:ext cx="824980" cy="824980"/>
          </a:xfrm>
          <a:prstGeom prst="rect">
            <a:avLst/>
          </a:prstGeom>
        </p:spPr>
      </p:pic>
      <p:pic>
        <p:nvPicPr>
          <p:cNvPr id="30" name="Image 29" descr="Une image contenant équipement électronique, ordinateur, noir, moniteur&#10;&#10;Description générée automatiquement">
            <a:extLst>
              <a:ext uri="{FF2B5EF4-FFF2-40B4-BE49-F238E27FC236}">
                <a16:creationId xmlns:a16="http://schemas.microsoft.com/office/drawing/2014/main" id="{4FD39AE0-2BF7-4B16-82F3-2228FE3185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2815" y="2572950"/>
            <a:ext cx="1306423" cy="765269"/>
          </a:xfrm>
          <a:prstGeom prst="rect">
            <a:avLst/>
          </a:prstGeom>
        </p:spPr>
      </p:pic>
      <p:pic>
        <p:nvPicPr>
          <p:cNvPr id="31" name="Picture 4" descr="GSG-5-Series_one-skyplot_900px_transparent.png">
            <a:extLst>
              <a:ext uri="{FF2B5EF4-FFF2-40B4-BE49-F238E27FC236}">
                <a16:creationId xmlns:a16="http://schemas.microsoft.com/office/drawing/2014/main" id="{9C5A1FE8-00F9-43BF-9A5A-D40956F13A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28147" y="4561326"/>
            <a:ext cx="1559341" cy="1134830"/>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 32" descr="Une image contenant équipement électronique, intérieur, moniteur, vidéo&#10;&#10;Description générée automatiquement">
            <a:extLst>
              <a:ext uri="{FF2B5EF4-FFF2-40B4-BE49-F238E27FC236}">
                <a16:creationId xmlns:a16="http://schemas.microsoft.com/office/drawing/2014/main" id="{F7983ADB-E894-4D3B-B323-AB2364A122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9837" y="4376537"/>
            <a:ext cx="1832956" cy="1286007"/>
          </a:xfrm>
          <a:prstGeom prst="rect">
            <a:avLst/>
          </a:prstGeom>
        </p:spPr>
      </p:pic>
      <p:pic>
        <p:nvPicPr>
          <p:cNvPr id="35" name="Picture 2">
            <a:extLst>
              <a:ext uri="{FF2B5EF4-FFF2-40B4-BE49-F238E27FC236}">
                <a16:creationId xmlns:a16="http://schemas.microsoft.com/office/drawing/2014/main" id="{DD052796-0E87-4D22-9E32-A3B59B1385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5085" y="2896405"/>
            <a:ext cx="2103258" cy="5552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D0F8FF67-8F1F-462D-B54A-C0ED6E4F7B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3733" y="2248942"/>
            <a:ext cx="1382792" cy="138279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a:extLst>
              <a:ext uri="{FF2B5EF4-FFF2-40B4-BE49-F238E27FC236}">
                <a16:creationId xmlns:a16="http://schemas.microsoft.com/office/drawing/2014/main" id="{A8BAD75E-529C-4B99-9D8C-379162F5E29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578907" y="3660229"/>
            <a:ext cx="898481" cy="845182"/>
          </a:xfrm>
          <a:prstGeom prst="rect">
            <a:avLst/>
          </a:prstGeom>
          <a:noFill/>
          <a:extLst>
            <a:ext uri="{909E8E84-426E-40DD-AFC4-6F175D3DCCD1}">
              <a14:hiddenFill xmlns:a14="http://schemas.microsoft.com/office/drawing/2010/main">
                <a:solidFill>
                  <a:srgbClr val="FFFFFF"/>
                </a:solidFill>
              </a14:hiddenFill>
            </a:ext>
          </a:extLst>
        </p:spPr>
      </p:pic>
      <p:sp>
        <p:nvSpPr>
          <p:cNvPr id="46" name="ZoneTexte 45">
            <a:extLst>
              <a:ext uri="{FF2B5EF4-FFF2-40B4-BE49-F238E27FC236}">
                <a16:creationId xmlns:a16="http://schemas.microsoft.com/office/drawing/2014/main" id="{8648C3AA-277E-4F6D-A4C9-7738A9DA34C8}"/>
              </a:ext>
            </a:extLst>
          </p:cNvPr>
          <p:cNvSpPr txBox="1"/>
          <p:nvPr/>
        </p:nvSpPr>
        <p:spPr>
          <a:xfrm>
            <a:off x="8801612" y="3590123"/>
            <a:ext cx="1055546" cy="307777"/>
          </a:xfrm>
          <a:prstGeom prst="rect">
            <a:avLst/>
          </a:prstGeom>
          <a:noFill/>
        </p:spPr>
        <p:txBody>
          <a:bodyPr wrap="square" rtlCol="0">
            <a:spAutoFit/>
          </a:bodyPr>
          <a:lstStyle/>
          <a:p>
            <a:pPr defTabSz="1218804"/>
            <a:r>
              <a:rPr lang="fr-FR" sz="1400" dirty="0">
                <a:solidFill>
                  <a:srgbClr val="FFFFFF"/>
                </a:solidFill>
                <a:latin typeface="Segoe UI" panose="020B0502040204020203" pitchFamily="34" charset="0"/>
                <a:cs typeface="Segoe UI" panose="020B0502040204020203" pitchFamily="34" charset="0"/>
              </a:rPr>
              <a:t>mRO-50</a:t>
            </a:r>
          </a:p>
        </p:txBody>
      </p:sp>
      <p:pic>
        <p:nvPicPr>
          <p:cNvPr id="47" name="Picture 4">
            <a:extLst>
              <a:ext uri="{FF2B5EF4-FFF2-40B4-BE49-F238E27FC236}">
                <a16:creationId xmlns:a16="http://schemas.microsoft.com/office/drawing/2014/main" id="{C86070BC-90B8-4F50-AEAF-D4E263C6F0F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340640" y="3792591"/>
            <a:ext cx="954138" cy="73395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8">
            <a:extLst>
              <a:ext uri="{FF2B5EF4-FFF2-40B4-BE49-F238E27FC236}">
                <a16:creationId xmlns:a16="http://schemas.microsoft.com/office/drawing/2014/main" id="{540F1084-F3AB-4785-9FDE-A9D48D25323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879625" y="3810366"/>
            <a:ext cx="983002" cy="776358"/>
          </a:xfrm>
          <a:prstGeom prst="rect">
            <a:avLst/>
          </a:prstGeom>
          <a:noFill/>
          <a:extLst>
            <a:ext uri="{909E8E84-426E-40DD-AFC4-6F175D3DCCD1}">
              <a14:hiddenFill xmlns:a14="http://schemas.microsoft.com/office/drawing/2010/main">
                <a:solidFill>
                  <a:srgbClr val="FFFFFF"/>
                </a:solidFill>
              </a14:hiddenFill>
            </a:ext>
          </a:extLst>
        </p:spPr>
      </p:pic>
      <p:sp>
        <p:nvSpPr>
          <p:cNvPr id="49" name="ZoneTexte 48">
            <a:extLst>
              <a:ext uri="{FF2B5EF4-FFF2-40B4-BE49-F238E27FC236}">
                <a16:creationId xmlns:a16="http://schemas.microsoft.com/office/drawing/2014/main" id="{8BDDBBF7-A028-4E2E-95F1-8740C1F46D07}"/>
              </a:ext>
            </a:extLst>
          </p:cNvPr>
          <p:cNvSpPr txBox="1"/>
          <p:nvPr/>
        </p:nvSpPr>
        <p:spPr>
          <a:xfrm>
            <a:off x="3685136" y="3545666"/>
            <a:ext cx="1216686" cy="307777"/>
          </a:xfrm>
          <a:prstGeom prst="rect">
            <a:avLst/>
          </a:prstGeom>
          <a:noFill/>
        </p:spPr>
        <p:txBody>
          <a:bodyPr wrap="square" rtlCol="0">
            <a:spAutoFit/>
          </a:bodyPr>
          <a:lstStyle/>
          <a:p>
            <a:pPr defTabSz="1218804"/>
            <a:r>
              <a:rPr lang="fr-FR" sz="1400" dirty="0">
                <a:solidFill>
                  <a:srgbClr val="FFFFFF"/>
                </a:solidFill>
                <a:latin typeface="Segoe UI" panose="020B0502040204020203" pitchFamily="34" charset="0"/>
                <a:cs typeface="Segoe UI" panose="020B0502040204020203" pitchFamily="34" charset="0"/>
              </a:rPr>
              <a:t>LPFRS/AV1</a:t>
            </a:r>
          </a:p>
        </p:txBody>
      </p:sp>
      <p:sp>
        <p:nvSpPr>
          <p:cNvPr id="50" name="ZoneTexte 49">
            <a:extLst>
              <a:ext uri="{FF2B5EF4-FFF2-40B4-BE49-F238E27FC236}">
                <a16:creationId xmlns:a16="http://schemas.microsoft.com/office/drawing/2014/main" id="{B95DF772-52A1-4FE7-BC02-1BF953E2A98D}"/>
              </a:ext>
            </a:extLst>
          </p:cNvPr>
          <p:cNvSpPr txBox="1"/>
          <p:nvPr/>
        </p:nvSpPr>
        <p:spPr>
          <a:xfrm>
            <a:off x="2666422" y="3547006"/>
            <a:ext cx="1216686" cy="307777"/>
          </a:xfrm>
          <a:prstGeom prst="rect">
            <a:avLst/>
          </a:prstGeom>
          <a:noFill/>
        </p:spPr>
        <p:txBody>
          <a:bodyPr wrap="square" rtlCol="0">
            <a:spAutoFit/>
          </a:bodyPr>
          <a:lstStyle/>
          <a:p>
            <a:pPr defTabSz="1218804"/>
            <a:r>
              <a:rPr lang="fr-FR" sz="1400" dirty="0">
                <a:solidFill>
                  <a:srgbClr val="FFFFFF"/>
                </a:solidFill>
                <a:latin typeface="Segoe UI" panose="020B0502040204020203" pitchFamily="34" charset="0"/>
                <a:cs typeface="Segoe UI" panose="020B0502040204020203" pitchFamily="34" charset="0"/>
              </a:rPr>
              <a:t>RAFS</a:t>
            </a:r>
          </a:p>
        </p:txBody>
      </p:sp>
      <p:pic>
        <p:nvPicPr>
          <p:cNvPr id="51" name="Picture 28">
            <a:extLst>
              <a:ext uri="{FF2B5EF4-FFF2-40B4-BE49-F238E27FC236}">
                <a16:creationId xmlns:a16="http://schemas.microsoft.com/office/drawing/2014/main" id="{96B12761-9EA1-4016-BB67-4765C0B1BD34}"/>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896441" y="3858922"/>
            <a:ext cx="844217" cy="649398"/>
          </a:xfrm>
          <a:prstGeom prst="rect">
            <a:avLst/>
          </a:prstGeom>
          <a:noFill/>
          <a:extLst>
            <a:ext uri="{909E8E84-426E-40DD-AFC4-6F175D3DCCD1}">
              <a14:hiddenFill xmlns:a14="http://schemas.microsoft.com/office/drawing/2010/main">
                <a:solidFill>
                  <a:srgbClr val="FFFFFF"/>
                </a:solidFill>
              </a14:hiddenFill>
            </a:ext>
          </a:extLst>
        </p:spPr>
      </p:pic>
      <p:sp>
        <p:nvSpPr>
          <p:cNvPr id="53" name="ZoneTexte 52">
            <a:extLst>
              <a:ext uri="{FF2B5EF4-FFF2-40B4-BE49-F238E27FC236}">
                <a16:creationId xmlns:a16="http://schemas.microsoft.com/office/drawing/2014/main" id="{A1CFC546-6D8A-4FDB-88F4-25C9210F2805}"/>
              </a:ext>
            </a:extLst>
          </p:cNvPr>
          <p:cNvSpPr txBox="1"/>
          <p:nvPr/>
        </p:nvSpPr>
        <p:spPr>
          <a:xfrm>
            <a:off x="5157937" y="3560258"/>
            <a:ext cx="1216686" cy="307777"/>
          </a:xfrm>
          <a:prstGeom prst="rect">
            <a:avLst/>
          </a:prstGeom>
          <a:noFill/>
        </p:spPr>
        <p:txBody>
          <a:bodyPr wrap="square" rtlCol="0">
            <a:spAutoFit/>
          </a:bodyPr>
          <a:lstStyle/>
          <a:p>
            <a:pPr defTabSz="1218804"/>
            <a:r>
              <a:rPr lang="fr-FR" sz="1400" dirty="0">
                <a:solidFill>
                  <a:srgbClr val="FFFFFF"/>
                </a:solidFill>
                <a:latin typeface="Segoe UI" panose="020B0502040204020203" pitchFamily="34" charset="0"/>
                <a:cs typeface="Segoe UI" panose="020B0502040204020203" pitchFamily="34" charset="0"/>
              </a:rPr>
              <a:t>SRO 5680</a:t>
            </a:r>
          </a:p>
        </p:txBody>
      </p:sp>
      <p:sp>
        <p:nvSpPr>
          <p:cNvPr id="54" name="ZoneTexte 53">
            <a:extLst>
              <a:ext uri="{FF2B5EF4-FFF2-40B4-BE49-F238E27FC236}">
                <a16:creationId xmlns:a16="http://schemas.microsoft.com/office/drawing/2014/main" id="{53540781-D470-45D4-9503-9ABB58484A1F}"/>
              </a:ext>
            </a:extLst>
          </p:cNvPr>
          <p:cNvSpPr txBox="1"/>
          <p:nvPr/>
        </p:nvSpPr>
        <p:spPr>
          <a:xfrm>
            <a:off x="6973712" y="3625385"/>
            <a:ext cx="1216686" cy="307777"/>
          </a:xfrm>
          <a:prstGeom prst="rect">
            <a:avLst/>
          </a:prstGeom>
          <a:noFill/>
        </p:spPr>
        <p:txBody>
          <a:bodyPr wrap="square" rtlCol="0">
            <a:spAutoFit/>
          </a:bodyPr>
          <a:lstStyle/>
          <a:p>
            <a:pPr defTabSz="1218804"/>
            <a:r>
              <a:rPr lang="fr-FR" sz="1400" dirty="0">
                <a:solidFill>
                  <a:srgbClr val="FFFFFF"/>
                </a:solidFill>
                <a:latin typeface="Segoe UI" panose="020B0502040204020203" pitchFamily="34" charset="0"/>
                <a:cs typeface="Segoe UI" panose="020B0502040204020203" pitchFamily="34" charset="0"/>
              </a:rPr>
              <a:t>SRO 100</a:t>
            </a:r>
          </a:p>
        </p:txBody>
      </p:sp>
      <p:pic>
        <p:nvPicPr>
          <p:cNvPr id="56" name="Picture 26">
            <a:extLst>
              <a:ext uri="{FF2B5EF4-FFF2-40B4-BE49-F238E27FC236}">
                <a16:creationId xmlns:a16="http://schemas.microsoft.com/office/drawing/2014/main" id="{9AB88E6A-7CC9-4593-BBBD-64A39EF16395}"/>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296078" y="3833208"/>
            <a:ext cx="967551" cy="744269"/>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descr="Une image contenant texte, projecteur&#10;&#10;Description générée automatiquement">
            <a:extLst>
              <a:ext uri="{FF2B5EF4-FFF2-40B4-BE49-F238E27FC236}">
                <a16:creationId xmlns:a16="http://schemas.microsoft.com/office/drawing/2014/main" id="{2DEBEC02-4604-4284-8D7B-B757329DDF4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13088" y="2708053"/>
            <a:ext cx="2040209" cy="782698"/>
          </a:xfrm>
          <a:prstGeom prst="rect">
            <a:avLst/>
          </a:prstGeom>
        </p:spPr>
      </p:pic>
      <p:pic>
        <p:nvPicPr>
          <p:cNvPr id="4" name="Image 3" descr="Une image contenant équipement électronique, projecteur&#10;&#10;Description générée automatiquement">
            <a:extLst>
              <a:ext uri="{FF2B5EF4-FFF2-40B4-BE49-F238E27FC236}">
                <a16:creationId xmlns:a16="http://schemas.microsoft.com/office/drawing/2014/main" id="{12248AEB-9D34-8701-D68D-C573E46B83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53937" y="4503742"/>
            <a:ext cx="2103258" cy="1183083"/>
          </a:xfrm>
          <a:prstGeom prst="rect">
            <a:avLst/>
          </a:prstGeom>
        </p:spPr>
      </p:pic>
      <p:sp>
        <p:nvSpPr>
          <p:cNvPr id="6" name="ZoneTexte 5">
            <a:extLst>
              <a:ext uri="{FF2B5EF4-FFF2-40B4-BE49-F238E27FC236}">
                <a16:creationId xmlns:a16="http://schemas.microsoft.com/office/drawing/2014/main" id="{F9835F12-D00B-E54F-B27F-C10137A60CAB}"/>
              </a:ext>
            </a:extLst>
          </p:cNvPr>
          <p:cNvSpPr txBox="1"/>
          <p:nvPr/>
        </p:nvSpPr>
        <p:spPr>
          <a:xfrm>
            <a:off x="3110040" y="4633020"/>
            <a:ext cx="6094119" cy="307777"/>
          </a:xfrm>
          <a:prstGeom prst="rect">
            <a:avLst/>
          </a:prstGeom>
          <a:noFill/>
        </p:spPr>
        <p:txBody>
          <a:bodyPr wrap="square">
            <a:spAutoFit/>
          </a:bodyPr>
          <a:lstStyle/>
          <a:p>
            <a:pPr algn="r" defTabSz="1218804"/>
            <a:r>
              <a:rPr lang="en-US" sz="1400" dirty="0">
                <a:solidFill>
                  <a:srgbClr val="FFFFFF"/>
                </a:solidFill>
                <a:latin typeface="Segoe UI" panose="020B0502040204020203" pitchFamily="34" charset="0"/>
                <a:cs typeface="Segoe UI" panose="020B0502040204020203" pitchFamily="34" charset="0"/>
              </a:rPr>
              <a:t>GSG-7</a:t>
            </a:r>
          </a:p>
        </p:txBody>
      </p:sp>
      <p:sp>
        <p:nvSpPr>
          <p:cNvPr id="5" name="Espace réservé du pied de page 3">
            <a:extLst>
              <a:ext uri="{FF2B5EF4-FFF2-40B4-BE49-F238E27FC236}">
                <a16:creationId xmlns:a16="http://schemas.microsoft.com/office/drawing/2014/main" id="{99675FD3-0E7E-67F4-7C48-661C4AB230E7}"/>
              </a:ext>
            </a:extLst>
          </p:cNvPr>
          <p:cNvSpPr txBox="1">
            <a:spLocks/>
          </p:cNvSpPr>
          <p:nvPr/>
        </p:nvSpPr>
        <p:spPr>
          <a:xfrm>
            <a:off x="677650" y="6381413"/>
            <a:ext cx="8941511" cy="172501"/>
          </a:xfrm>
          <a:prstGeom prst="rect">
            <a:avLst/>
          </a:prstGeom>
        </p:spPr>
        <p:txBody>
          <a:bodyPr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r>
              <a:rPr lang="fr-FR" sz="1066" dirty="0">
                <a:solidFill>
                  <a:srgbClr val="7D7B8D">
                    <a:lumMod val="60000"/>
                    <a:lumOff val="40000"/>
                  </a:srgbClr>
                </a:solidFill>
                <a:latin typeface="Segoe UI"/>
              </a:rPr>
              <a:t>Safran </a:t>
            </a:r>
            <a:r>
              <a:rPr lang="fr-FR" sz="1066" dirty="0" err="1">
                <a:solidFill>
                  <a:srgbClr val="7D7B8D">
                    <a:lumMod val="60000"/>
                    <a:lumOff val="40000"/>
                  </a:srgbClr>
                </a:solidFill>
                <a:latin typeface="Segoe UI"/>
              </a:rPr>
              <a:t>Trusted</a:t>
            </a:r>
            <a:r>
              <a:rPr lang="fr-FR" sz="1066" dirty="0">
                <a:solidFill>
                  <a:srgbClr val="7D7B8D">
                    <a:lumMod val="60000"/>
                    <a:lumOff val="40000"/>
                  </a:srgbClr>
                </a:solidFill>
                <a:latin typeface="Segoe UI"/>
              </a:rPr>
              <a:t> 4D – Présentation 2023</a:t>
            </a:r>
          </a:p>
        </p:txBody>
      </p:sp>
    </p:spTree>
    <p:extLst>
      <p:ext uri="{BB962C8B-B14F-4D97-AF65-F5344CB8AC3E}">
        <p14:creationId xmlns:p14="http://schemas.microsoft.com/office/powerpoint/2010/main" val="525097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6BDE66A-5C75-46B7-802E-04A46DFAAA03}"/>
              </a:ext>
            </a:extLst>
          </p:cNvPr>
          <p:cNvPicPr>
            <a:picLocks noGrp="1" noChangeAspect="1" noChangeArrowheads="1"/>
          </p:cNvPicPr>
          <p:nvPr>
            <p:ph type="pic" sz="quarter" idx="16"/>
          </p:nvPr>
        </p:nvPicPr>
        <p:blipFill>
          <a:blip r:embed="rId2">
            <a:extLst>
              <a:ext uri="{28A0092B-C50C-407E-A947-70E740481C1C}">
                <a14:useLocalDpi xmlns:a14="http://schemas.microsoft.com/office/drawing/2010/main" val="0"/>
              </a:ext>
            </a:extLst>
          </a:blip>
          <a:srcRect l="7" r="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2" name="Titre 2">
            <a:extLst>
              <a:ext uri="{FF2B5EF4-FFF2-40B4-BE49-F238E27FC236}">
                <a16:creationId xmlns:a16="http://schemas.microsoft.com/office/drawing/2014/main" id="{A80D120D-6E33-4C23-9AD9-28380B284F50}"/>
              </a:ext>
            </a:extLst>
          </p:cNvPr>
          <p:cNvSpPr>
            <a:spLocks noGrp="1"/>
          </p:cNvSpPr>
          <p:nvPr>
            <p:ph type="title"/>
          </p:nvPr>
        </p:nvSpPr>
        <p:spPr>
          <a:xfrm>
            <a:off x="351022" y="226415"/>
            <a:ext cx="11612155" cy="498322"/>
          </a:xfrm>
        </p:spPr>
        <p:txBody>
          <a:bodyPr>
            <a:normAutofit fontScale="90000"/>
          </a:bodyPr>
          <a:lstStyle/>
          <a:p>
            <a:r>
              <a:rPr lang="fr-FR" dirty="0">
                <a:solidFill>
                  <a:schemeClr val="bg1"/>
                </a:solidFill>
              </a:rPr>
              <a:t>PNT Résilient opérationnel</a:t>
            </a:r>
          </a:p>
        </p:txBody>
      </p:sp>
      <p:pic>
        <p:nvPicPr>
          <p:cNvPr id="4" name="Image 3">
            <a:extLst>
              <a:ext uri="{FF2B5EF4-FFF2-40B4-BE49-F238E27FC236}">
                <a16:creationId xmlns:a16="http://schemas.microsoft.com/office/drawing/2014/main" id="{667FB10F-11CB-ECAF-3D73-8F97FFBF5C67}"/>
              </a:ext>
            </a:extLst>
          </p:cNvPr>
          <p:cNvPicPr>
            <a:picLocks noChangeAspect="1"/>
          </p:cNvPicPr>
          <p:nvPr/>
        </p:nvPicPr>
        <p:blipFill>
          <a:blip r:embed="rId3"/>
          <a:stretch>
            <a:fillRect/>
          </a:stretch>
        </p:blipFill>
        <p:spPr>
          <a:xfrm>
            <a:off x="10416617" y="6170844"/>
            <a:ext cx="1659794" cy="569207"/>
          </a:xfrm>
          <a:prstGeom prst="rect">
            <a:avLst/>
          </a:prstGeom>
        </p:spPr>
      </p:pic>
    </p:spTree>
    <p:extLst>
      <p:ext uri="{BB962C8B-B14F-4D97-AF65-F5344CB8AC3E}">
        <p14:creationId xmlns:p14="http://schemas.microsoft.com/office/powerpoint/2010/main" val="3048874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7978C1-3669-4E0D-BC20-015C31D35BEA}"/>
              </a:ext>
            </a:extLst>
          </p:cNvPr>
          <p:cNvSpPr>
            <a:spLocks noGrp="1"/>
          </p:cNvSpPr>
          <p:nvPr>
            <p:ph type="title"/>
          </p:nvPr>
        </p:nvSpPr>
        <p:spPr/>
        <p:txBody>
          <a:bodyPr/>
          <a:lstStyle/>
          <a:p>
            <a:r>
              <a:rPr lang="fr-FR" dirty="0"/>
              <a:t>Notre Approche Marché</a:t>
            </a:r>
          </a:p>
        </p:txBody>
      </p:sp>
      <p:pic>
        <p:nvPicPr>
          <p:cNvPr id="3" name="Picture 9" descr="Financial graphs on a dark display">
            <a:extLst>
              <a:ext uri="{FF2B5EF4-FFF2-40B4-BE49-F238E27FC236}">
                <a16:creationId xmlns:a16="http://schemas.microsoft.com/office/drawing/2014/main" id="{B761D711-FE58-4252-923D-E95B2A6A53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073" r="28797" b="2"/>
          <a:stretch/>
        </p:blipFill>
        <p:spPr>
          <a:xfrm>
            <a:off x="228824" y="1033243"/>
            <a:ext cx="3727888" cy="5162544"/>
          </a:xfrm>
          <a:prstGeom prst="rect">
            <a:avLst/>
          </a:prstGeom>
          <a:noFill/>
        </p:spPr>
      </p:pic>
      <p:sp>
        <p:nvSpPr>
          <p:cNvPr id="4" name="Text Placeholder 5">
            <a:extLst>
              <a:ext uri="{FF2B5EF4-FFF2-40B4-BE49-F238E27FC236}">
                <a16:creationId xmlns:a16="http://schemas.microsoft.com/office/drawing/2014/main" id="{9B302D0D-6716-4846-BA2B-3A7A8EDBB570}"/>
              </a:ext>
            </a:extLst>
          </p:cNvPr>
          <p:cNvSpPr>
            <a:spLocks noGrp="1"/>
          </p:cNvSpPr>
          <p:nvPr/>
        </p:nvSpPr>
        <p:spPr>
          <a:xfrm>
            <a:off x="4170595" y="1033243"/>
            <a:ext cx="7792583" cy="5453282"/>
          </a:xfrm>
          <a:prstGeom prst="rect">
            <a:avLst/>
          </a:prstGeom>
        </p:spPr>
        <p:txBody>
          <a:bodyPr vert="horz" lIns="91412" tIns="45706" rIns="91412" bIns="45706" rtlCol="0">
            <a:normAutofit fontScale="92500" lnSpcReduction="10000"/>
          </a:bodyPr>
          <a:lstStyle>
            <a:lvl1pPr marL="0" indent="0" algn="l" defTabSz="914400" rtl="0" eaLnBrk="1" latinLnBrk="0" hangingPunct="1">
              <a:lnSpc>
                <a:spcPct val="87000"/>
              </a:lnSpc>
              <a:spcBef>
                <a:spcPts val="1000"/>
              </a:spcBef>
              <a:buFontTx/>
              <a:buNone/>
              <a:defRPr sz="2400" kern="1200" cap="none" baseline="0">
                <a:solidFill>
                  <a:schemeClr val="tx1"/>
                </a:solidFill>
                <a:latin typeface="Segoe UI" panose="020B0502040204020203" pitchFamily="34" charset="0"/>
                <a:ea typeface="+mn-ea"/>
                <a:cs typeface="Segoe UI" panose="020B0502040204020203" pitchFamily="34" charset="0"/>
              </a:defRPr>
            </a:lvl1pPr>
            <a:lvl2pPr marL="342900" indent="-342900" algn="l" defTabSz="914400" rtl="0" eaLnBrk="1" latinLnBrk="0" hangingPunct="1">
              <a:lnSpc>
                <a:spcPct val="87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422275" indent="-285750" algn="l" defTabSz="914400" rtl="0" eaLnBrk="1" latinLnBrk="0" hangingPunct="1">
              <a:lnSpc>
                <a:spcPct val="87000"/>
              </a:lnSpc>
              <a:spcBef>
                <a:spcPts val="500"/>
              </a:spcBef>
              <a:buFont typeface="Arial" panose="020B0604020202020204" pitchFamily="34" charset="0"/>
              <a:buChar char="•"/>
              <a:defRPr lang="en-US" sz="2000" kern="1200" dirty="0" smtClean="0">
                <a:solidFill>
                  <a:schemeClr val="tx1"/>
                </a:solidFill>
                <a:latin typeface="Segoe UI" panose="020B0502040204020203" pitchFamily="34" charset="0"/>
                <a:ea typeface="+mn-ea"/>
                <a:cs typeface="Segoe UI" panose="020B0502040204020203" pitchFamily="34" charset="0"/>
              </a:defRPr>
            </a:lvl3pPr>
            <a:lvl4pPr marL="548640" indent="-285750" algn="l" defTabSz="914400" rtl="0" eaLnBrk="1" latinLnBrk="0" hangingPunct="1">
              <a:lnSpc>
                <a:spcPct val="87000"/>
              </a:lnSpc>
              <a:spcBef>
                <a:spcPts val="500"/>
              </a:spcBef>
              <a:buFont typeface="Arial" panose="020B0604020202020204" pitchFamily="34" charset="0"/>
              <a:buChar char="•"/>
              <a:defRPr lang="en-US" sz="1800" kern="1200" dirty="0" smtClean="0">
                <a:solidFill>
                  <a:schemeClr val="tx1"/>
                </a:solidFill>
                <a:latin typeface="Segoe UI" panose="020B0502040204020203" pitchFamily="34" charset="0"/>
                <a:ea typeface="+mn-ea"/>
                <a:cs typeface="Segoe UI" panose="020B0502040204020203" pitchFamily="34" charset="0"/>
              </a:defRPr>
            </a:lvl4pPr>
            <a:lvl5pPr marL="548640" indent="0" algn="l" defTabSz="914400" rtl="0" eaLnBrk="1" latinLnBrk="0" hangingPunct="1">
              <a:lnSpc>
                <a:spcPct val="87000"/>
              </a:lnSpc>
              <a:spcBef>
                <a:spcPts val="500"/>
              </a:spcBef>
              <a:buFontTx/>
              <a:buNone/>
              <a:defRPr lang="en-US" sz="1600" i="1" kern="1200" dirty="0" smtClean="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defTabSz="1218804">
              <a:spcBef>
                <a:spcPts val="1333"/>
              </a:spcBef>
            </a:pPr>
            <a:r>
              <a:rPr lang="fr-FR" sz="1799" dirty="0">
                <a:solidFill>
                  <a:srgbClr val="3B87CC"/>
                </a:solidFill>
              </a:rPr>
              <a:t>La grande majorité de nos activités est réalisée avec de grands intégrateurs de systèmes, des fabricants d'équipement d'origine et des sociétés de premier ordre.</a:t>
            </a:r>
          </a:p>
          <a:p>
            <a:pPr marL="457051" lvl="1" indent="-338557" algn="just" defTabSz="1218804">
              <a:lnSpc>
                <a:spcPct val="97000"/>
              </a:lnSpc>
              <a:spcBef>
                <a:spcPts val="666"/>
              </a:spcBef>
            </a:pPr>
            <a:r>
              <a:rPr lang="en-US" sz="1799" dirty="0">
                <a:solidFill>
                  <a:srgbClr val="070E1D"/>
                </a:solidFill>
              </a:rPr>
              <a:t>Airbus, BAE, Boeing, L3Harris, Lockheed Martin, Northrop Grumman, Raytheon, Rohde &amp; Schwarz, Thales …</a:t>
            </a:r>
          </a:p>
          <a:p>
            <a:pPr marL="457051" lvl="1" indent="-338557" algn="just" defTabSz="1218804">
              <a:spcBef>
                <a:spcPts val="666"/>
              </a:spcBef>
            </a:pPr>
            <a:r>
              <a:rPr lang="en-US" sz="1799" dirty="0">
                <a:solidFill>
                  <a:srgbClr val="070E1D"/>
                </a:solidFill>
              </a:rPr>
              <a:t>Governments (US DoD, </a:t>
            </a:r>
            <a:r>
              <a:rPr lang="en-US" sz="1799" dirty="0" err="1">
                <a:solidFill>
                  <a:srgbClr val="070E1D"/>
                </a:solidFill>
              </a:rPr>
              <a:t>MinArm</a:t>
            </a:r>
            <a:r>
              <a:rPr lang="en-US" sz="1799" dirty="0">
                <a:solidFill>
                  <a:srgbClr val="070E1D"/>
                </a:solidFill>
              </a:rPr>
              <a:t>, UK MoD, ESA, NASA…) </a:t>
            </a:r>
          </a:p>
          <a:p>
            <a:pPr marL="0" lvl="1" indent="0" algn="just" defTabSz="1218804">
              <a:spcBef>
                <a:spcPts val="666"/>
              </a:spcBef>
              <a:buNone/>
            </a:pPr>
            <a:endParaRPr lang="en-US" sz="1799" dirty="0">
              <a:solidFill>
                <a:srgbClr val="070E1D"/>
              </a:solidFill>
            </a:endParaRPr>
          </a:p>
          <a:p>
            <a:pPr algn="just" defTabSz="1218804">
              <a:spcBef>
                <a:spcPts val="1333"/>
              </a:spcBef>
            </a:pPr>
            <a:r>
              <a:rPr lang="fr-FR" sz="1799" dirty="0">
                <a:solidFill>
                  <a:srgbClr val="3B87CC"/>
                </a:solidFill>
              </a:rPr>
              <a:t>Nous avons maintenant atteint un niveau de crédibilité, d'importance et de performances passées nous permettant d’avoir accès aux programmes en tant que leader</a:t>
            </a:r>
          </a:p>
          <a:p>
            <a:pPr marL="457051" lvl="1" indent="-338557" algn="just" defTabSz="1218804">
              <a:spcBef>
                <a:spcPts val="666"/>
              </a:spcBef>
            </a:pPr>
            <a:r>
              <a:rPr lang="fr-FR" sz="1800" dirty="0">
                <a:solidFill>
                  <a:srgbClr val="070E1D"/>
                </a:solidFill>
              </a:rPr>
              <a:t>Contrat avec fournisseur unique Air Warrior PRSS/PRD IDIQ de 46 millions de dollars avec l'armée américaine</a:t>
            </a:r>
          </a:p>
          <a:p>
            <a:pPr marL="457051" lvl="1" indent="-338557" algn="just" defTabSz="1218804">
              <a:spcBef>
                <a:spcPts val="666"/>
              </a:spcBef>
            </a:pPr>
            <a:r>
              <a:rPr lang="fr-FR" sz="1800" dirty="0">
                <a:solidFill>
                  <a:srgbClr val="070E1D"/>
                </a:solidFill>
              </a:rPr>
              <a:t>Fournisseur unique de balises de localisation d'urgence et de suivi de détresse pour l'ensemble de la flotte Airbus (valeur d'environ 100 millions de dollars sur 10 ans)</a:t>
            </a:r>
          </a:p>
          <a:p>
            <a:pPr marL="457051" lvl="1" indent="-338557" algn="just" defTabSz="1218804">
              <a:spcBef>
                <a:spcPts val="666"/>
              </a:spcBef>
            </a:pPr>
            <a:endParaRPr lang="en-US" sz="1799" dirty="0">
              <a:solidFill>
                <a:srgbClr val="070E1D"/>
              </a:solidFill>
            </a:endParaRPr>
          </a:p>
          <a:p>
            <a:pPr algn="just" defTabSz="1218804">
              <a:spcBef>
                <a:spcPts val="1333"/>
              </a:spcBef>
            </a:pPr>
            <a:r>
              <a:rPr lang="fr-FR" sz="1799" dirty="0">
                <a:solidFill>
                  <a:srgbClr val="3B87CC"/>
                </a:solidFill>
              </a:rPr>
              <a:t>Nous avons des filiales sécurisées aux États-Unis et en France pour travailler sur des programmes classifiés aux États-Unis et au profit de l'Union européenne</a:t>
            </a:r>
          </a:p>
          <a:p>
            <a:pPr marL="457051" lvl="1" indent="-338557" algn="just" defTabSz="1218804">
              <a:spcBef>
                <a:spcPts val="666"/>
              </a:spcBef>
            </a:pPr>
            <a:r>
              <a:rPr lang="fr-FR" sz="1800" dirty="0">
                <a:solidFill>
                  <a:srgbClr val="070E1D"/>
                </a:solidFill>
              </a:rPr>
              <a:t>Cela fait de nous, un fournisseur unique des technologies PNT américaines et européennes sensibles, que les alliés de l'OTAN utiliseront et partageront au sein de leurs systèmes de défense.</a:t>
            </a:r>
            <a:endParaRPr lang="en-US" sz="1800" dirty="0">
              <a:solidFill>
                <a:srgbClr val="070E1D"/>
              </a:solidFill>
            </a:endParaRPr>
          </a:p>
        </p:txBody>
      </p:sp>
      <p:sp>
        <p:nvSpPr>
          <p:cNvPr id="6" name="Espace réservé du pied de page 3">
            <a:extLst>
              <a:ext uri="{FF2B5EF4-FFF2-40B4-BE49-F238E27FC236}">
                <a16:creationId xmlns:a16="http://schemas.microsoft.com/office/drawing/2014/main" id="{B0D39EE1-C25C-1D6E-3F92-81F016596B24}"/>
              </a:ext>
            </a:extLst>
          </p:cNvPr>
          <p:cNvSpPr txBox="1">
            <a:spLocks/>
          </p:cNvSpPr>
          <p:nvPr/>
        </p:nvSpPr>
        <p:spPr>
          <a:xfrm>
            <a:off x="677650" y="6381413"/>
            <a:ext cx="8941511" cy="172501"/>
          </a:xfrm>
          <a:prstGeom prst="rect">
            <a:avLst/>
          </a:prstGeom>
        </p:spPr>
        <p:txBody>
          <a:bodyPr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r>
              <a:rPr lang="fr-FR" sz="1066" dirty="0">
                <a:solidFill>
                  <a:srgbClr val="7D7B8D">
                    <a:lumMod val="60000"/>
                    <a:lumOff val="40000"/>
                  </a:srgbClr>
                </a:solidFill>
                <a:latin typeface="Segoe UI"/>
              </a:rPr>
              <a:t>Safran </a:t>
            </a:r>
            <a:r>
              <a:rPr lang="fr-FR" sz="1066" dirty="0" err="1">
                <a:solidFill>
                  <a:srgbClr val="7D7B8D">
                    <a:lumMod val="60000"/>
                    <a:lumOff val="40000"/>
                  </a:srgbClr>
                </a:solidFill>
                <a:latin typeface="Segoe UI"/>
              </a:rPr>
              <a:t>Trusted</a:t>
            </a:r>
            <a:r>
              <a:rPr lang="fr-FR" sz="1066" dirty="0">
                <a:solidFill>
                  <a:srgbClr val="7D7B8D">
                    <a:lumMod val="60000"/>
                    <a:lumOff val="40000"/>
                  </a:srgbClr>
                </a:solidFill>
                <a:latin typeface="Segoe UI"/>
              </a:rPr>
              <a:t> 4D – Présentation 2023</a:t>
            </a:r>
          </a:p>
        </p:txBody>
      </p:sp>
    </p:spTree>
    <p:extLst>
      <p:ext uri="{BB962C8B-B14F-4D97-AF65-F5344CB8AC3E}">
        <p14:creationId xmlns:p14="http://schemas.microsoft.com/office/powerpoint/2010/main" val="997887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RÉFÉRENCES TEMPS MILITAIRES ET STRATÉGIQUES EN FRANCE </a:t>
            </a:r>
          </a:p>
        </p:txBody>
      </p:sp>
      <p:sp>
        <p:nvSpPr>
          <p:cNvPr id="6" name="Slide Number Placeholder 5"/>
          <p:cNvSpPr>
            <a:spLocks noGrp="1"/>
          </p:cNvSpPr>
          <p:nvPr>
            <p:ph type="sldNum" sz="quarter" idx="4294967295"/>
          </p:nvPr>
        </p:nvSpPr>
        <p:spPr/>
        <p:txBody>
          <a:bodyPr/>
          <a:lstStyle/>
          <a:p>
            <a:pPr algn="ctr" defTabSz="914103">
              <a:lnSpc>
                <a:spcPct val="87000"/>
              </a:lnSpc>
              <a:defRPr/>
            </a:pPr>
            <a:r>
              <a:rPr lang="en-US" sz="1000" dirty="0">
                <a:solidFill>
                  <a:srgbClr val="6B6B6B">
                    <a:lumMod val="75000"/>
                    <a:lumOff val="25000"/>
                  </a:srgbClr>
                </a:solidFill>
                <a:latin typeface="Segoe UI" panose="020B0502040204020203" pitchFamily="34" charset="0"/>
                <a:cs typeface="Segoe UI" panose="020B0502040204020203" pitchFamily="34" charset="0"/>
              </a:rPr>
              <a:t> </a:t>
            </a:r>
          </a:p>
        </p:txBody>
      </p:sp>
      <p:sp>
        <p:nvSpPr>
          <p:cNvPr id="21" name="Text Placeholder 5"/>
          <p:cNvSpPr txBox="1">
            <a:spLocks/>
          </p:cNvSpPr>
          <p:nvPr/>
        </p:nvSpPr>
        <p:spPr>
          <a:xfrm>
            <a:off x="351024" y="624947"/>
            <a:ext cx="9801963" cy="5180001"/>
          </a:xfrm>
          <a:prstGeom prst="rect">
            <a:avLst/>
          </a:prstGeom>
        </p:spPr>
        <p:txBody>
          <a:bodyPr anchor="t">
            <a:normAutofit/>
          </a:bodyPr>
          <a:lstStyle>
            <a:lvl1pPr marL="0" indent="0" algn="l" defTabSz="914400" rtl="0" eaLnBrk="1" latinLnBrk="0" hangingPunct="1">
              <a:lnSpc>
                <a:spcPct val="87000"/>
              </a:lnSpc>
              <a:spcBef>
                <a:spcPts val="1000"/>
              </a:spcBef>
              <a:buFont typeface="Calibri" panose="020F0502020204030204" pitchFamily="34" charset="0"/>
              <a:buChar char="​"/>
              <a:defRPr sz="1800" b="1" kern="1200" cap="all" baseline="0">
                <a:solidFill>
                  <a:schemeClr val="tx2"/>
                </a:solidFill>
                <a:latin typeface="Calibri" panose="020F0502020204030204" pitchFamily="34" charset="0"/>
                <a:ea typeface="+mn-ea"/>
                <a:cs typeface="Arial" panose="020B0604020202020204" pitchFamily="34" charset="0"/>
              </a:defRPr>
            </a:lvl1pPr>
            <a:lvl2pPr marL="161925" indent="-161925" algn="l" defTabSz="914400" rtl="0" eaLnBrk="1" latinLnBrk="0" hangingPunct="1">
              <a:lnSpc>
                <a:spcPct val="87000"/>
              </a:lnSpc>
              <a:spcBef>
                <a:spcPts val="500"/>
              </a:spcBef>
              <a:buFont typeface="Arial" panose="020B0604020202020204" pitchFamily="34" charset="0"/>
              <a:buChar char="•"/>
              <a:defRPr sz="1800" b="0" kern="1200">
                <a:solidFill>
                  <a:schemeClr val="tx2"/>
                </a:solidFill>
                <a:latin typeface="Calibri" panose="020F0502020204030204" pitchFamily="34" charset="0"/>
                <a:ea typeface="+mn-ea"/>
                <a:cs typeface="Arial" panose="020B0604020202020204" pitchFamily="34" charset="0"/>
              </a:defRPr>
            </a:lvl2pPr>
            <a:lvl3pPr marL="361950" indent="-190500" algn="l" defTabSz="914400" rtl="0" eaLnBrk="1" latinLnBrk="0" hangingPunct="1">
              <a:lnSpc>
                <a:spcPct val="87000"/>
              </a:lnSpc>
              <a:spcBef>
                <a:spcPts val="500"/>
              </a:spcBef>
              <a:buFont typeface="Calibri" panose="020F0502020204030204" pitchFamily="34" charset="0"/>
              <a:buChar char="‒"/>
              <a:defRPr sz="1400" kern="1200">
                <a:solidFill>
                  <a:schemeClr val="tx2"/>
                </a:solidFill>
                <a:latin typeface="Calibri" panose="020F0502020204030204" pitchFamily="34" charset="0"/>
                <a:ea typeface="+mn-ea"/>
                <a:cs typeface="Arial" panose="020B0604020202020204" pitchFamily="34" charset="0"/>
              </a:defRPr>
            </a:lvl3pPr>
            <a:lvl4pPr marL="361950" indent="0" algn="l" defTabSz="914400" rtl="0" eaLnBrk="1" latinLnBrk="0" hangingPunct="1">
              <a:lnSpc>
                <a:spcPct val="87000"/>
              </a:lnSpc>
              <a:spcBef>
                <a:spcPts val="500"/>
              </a:spcBef>
              <a:buFont typeface="Calibri" panose="020F0502020204030204" pitchFamily="34" charset="0"/>
              <a:buChar char="​"/>
              <a:defRPr sz="1200" i="1" kern="1200">
                <a:solidFill>
                  <a:schemeClr val="tx2"/>
                </a:solidFill>
                <a:latin typeface="Calibri" panose="020F0502020204030204" pitchFamily="34" charset="0"/>
                <a:ea typeface="+mn-ea"/>
                <a:cs typeface="Arial" panose="020B0604020202020204" pitchFamily="34" charset="0"/>
              </a:defRPr>
            </a:lvl4pPr>
            <a:lvl5pPr marL="542925" indent="0" algn="l" defTabSz="914400" rtl="0" eaLnBrk="1" latinLnBrk="0" hangingPunct="1">
              <a:lnSpc>
                <a:spcPct val="87000"/>
              </a:lnSpc>
              <a:spcBef>
                <a:spcPts val="500"/>
              </a:spcBef>
              <a:buFontTx/>
              <a:buNone/>
              <a:defRPr sz="1100" i="1" kern="1200">
                <a:solidFill>
                  <a:schemeClr val="bg1">
                    <a:lumMod val="50000"/>
                  </a:schemeClr>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833" lvl="2" indent="-190438" defTabSz="914103">
              <a:defRPr/>
            </a:pPr>
            <a:endParaRPr lang="en-US" sz="2399" dirty="0">
              <a:solidFill>
                <a:srgbClr val="4F4F4F"/>
              </a:solidFill>
              <a:latin typeface="Segoe UI"/>
              <a:cs typeface="Segoe UI"/>
            </a:endParaRPr>
          </a:p>
          <a:p>
            <a:pPr>
              <a:buNone/>
            </a:pPr>
            <a:r>
              <a:rPr lang="en-GB" altLang="en-US" sz="1799" dirty="0">
                <a:solidFill>
                  <a:srgbClr val="1E3C7D"/>
                </a:solidFill>
                <a:latin typeface="+mj-lt"/>
              </a:rPr>
              <a:t>Galileo </a:t>
            </a:r>
          </a:p>
          <a:p>
            <a:pPr marL="272962" lvl="1" indent="-272962">
              <a:buNone/>
            </a:pPr>
            <a:r>
              <a:rPr lang="en-GB" altLang="en-US" sz="1400" dirty="0">
                <a:solidFill>
                  <a:srgbClr val="1E3C7D"/>
                </a:solidFill>
                <a:latin typeface="+mn-lt"/>
              </a:rPr>
              <a:t>Rubidium Atomic Frequency Standard (RAFS)</a:t>
            </a:r>
          </a:p>
          <a:p>
            <a:pPr marL="272962" lvl="1" indent="-272962">
              <a:buNone/>
            </a:pPr>
            <a:r>
              <a:rPr lang="en-GB" altLang="en-US" sz="1400" dirty="0">
                <a:solidFill>
                  <a:srgbClr val="1E3C7D"/>
                </a:solidFill>
                <a:latin typeface="+mn-lt"/>
              </a:rPr>
              <a:t>Passive Hydrogen Maser (PHM)</a:t>
            </a:r>
          </a:p>
          <a:p>
            <a:pPr marL="272962" lvl="1" indent="-272962">
              <a:buNone/>
            </a:pPr>
            <a:r>
              <a:rPr lang="en-GB" altLang="en-US" sz="1400" dirty="0">
                <a:solidFill>
                  <a:srgbClr val="1E3C7D"/>
                </a:solidFill>
                <a:latin typeface="+mn-lt"/>
              </a:rPr>
              <a:t>Gears / Geode / ESA &amp; GSA PRS simulation </a:t>
            </a:r>
            <a:endParaRPr lang="en-US" altLang="en-US" sz="1400" dirty="0">
              <a:solidFill>
                <a:srgbClr val="1E3C7D"/>
              </a:solidFill>
              <a:latin typeface="+mn-lt"/>
            </a:endParaRPr>
          </a:p>
        </p:txBody>
      </p:sp>
      <p:pic>
        <p:nvPicPr>
          <p:cNvPr id="9" name="Picture 8" descr="D:\Data_FDR\Divers\Image\RAFS IOV.jpg">
            <a:extLst>
              <a:ext uri="{FF2B5EF4-FFF2-40B4-BE49-F238E27FC236}">
                <a16:creationId xmlns:a16="http://schemas.microsoft.com/office/drawing/2014/main" id="{FB524063-2C26-472A-8BE6-CFCCDAA2DC9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8073" y="1094286"/>
            <a:ext cx="988715" cy="79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D:\Data_FDR\Divers\Image\Maser\PHM-A.JPG">
            <a:extLst>
              <a:ext uri="{FF2B5EF4-FFF2-40B4-BE49-F238E27FC236}">
                <a16:creationId xmlns:a16="http://schemas.microsoft.com/office/drawing/2014/main" id="{83203094-241C-4B0A-B98F-EA5ACA5924F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11862" y="2531530"/>
            <a:ext cx="2287066" cy="171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0D85DBDF-CB1B-4560-ADCB-4036AACFD27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16170" y="975999"/>
            <a:ext cx="1132257" cy="1491690"/>
          </a:xfrm>
          <a:prstGeom prst="rect">
            <a:avLst/>
          </a:prstGeom>
        </p:spPr>
      </p:pic>
      <p:sp>
        <p:nvSpPr>
          <p:cNvPr id="16" name="Rectangle 4">
            <a:extLst>
              <a:ext uri="{FF2B5EF4-FFF2-40B4-BE49-F238E27FC236}">
                <a16:creationId xmlns:a16="http://schemas.microsoft.com/office/drawing/2014/main" id="{685A6C39-B136-43F7-86D8-4741D18BEA18}"/>
              </a:ext>
            </a:extLst>
          </p:cNvPr>
          <p:cNvSpPr txBox="1">
            <a:spLocks noChangeArrowheads="1"/>
          </p:cNvSpPr>
          <p:nvPr/>
        </p:nvSpPr>
        <p:spPr>
          <a:xfrm>
            <a:off x="2335345" y="2634697"/>
            <a:ext cx="2547810" cy="1900625"/>
          </a:xfrm>
          <a:prstGeom prst="rect">
            <a:avLst/>
          </a:prstGeom>
        </p:spPr>
        <p:txBody>
          <a:bodyPr vert="horz" lIns="91412" tIns="45706" rIns="91412" bIns="45706"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03">
              <a:defRPr/>
            </a:pPr>
            <a:r>
              <a:rPr lang="fr-FR" altLang="fr-FR" sz="1799" b="1" dirty="0">
                <a:solidFill>
                  <a:srgbClr val="1E3C7D"/>
                </a:solidFill>
                <a:latin typeface="+mj-lt"/>
                <a:cs typeface="Arial" pitchFamily="34" charset="0"/>
              </a:rPr>
              <a:t>Baie SNLE</a:t>
            </a:r>
          </a:p>
          <a:p>
            <a:pPr marL="6349" lvl="1" indent="-6349">
              <a:defRPr/>
            </a:pPr>
            <a:r>
              <a:rPr lang="fr-FR" altLang="fr-FR" sz="1400" dirty="0">
                <a:solidFill>
                  <a:srgbClr val="1E3C7D"/>
                </a:solidFill>
                <a:latin typeface="+mn-lt"/>
                <a:cs typeface="Arial" panose="020B0604020202020204" pitchFamily="34" charset="0"/>
              </a:rPr>
              <a:t>Horloge de très grande précision pour le système de navigation des SNLE NG/2G+/3G</a:t>
            </a:r>
          </a:p>
        </p:txBody>
      </p:sp>
      <p:sp>
        <p:nvSpPr>
          <p:cNvPr id="17" name="Rectangle 5">
            <a:extLst>
              <a:ext uri="{FF2B5EF4-FFF2-40B4-BE49-F238E27FC236}">
                <a16:creationId xmlns:a16="http://schemas.microsoft.com/office/drawing/2014/main" id="{4FB6858D-B619-4A9E-8668-D490E2EC8148}"/>
              </a:ext>
            </a:extLst>
          </p:cNvPr>
          <p:cNvSpPr>
            <a:spLocks noChangeArrowheads="1"/>
          </p:cNvSpPr>
          <p:nvPr/>
        </p:nvSpPr>
        <p:spPr bwMode="auto">
          <a:xfrm>
            <a:off x="7900193" y="1059234"/>
            <a:ext cx="3954750" cy="22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200" b="1">
                <a:solidFill>
                  <a:schemeClr val="tx1"/>
                </a:solidFill>
                <a:latin typeface="Digital"/>
              </a:defRPr>
            </a:lvl1pPr>
            <a:lvl2pPr marL="742950" indent="-285750" eaLnBrk="0" hangingPunct="0">
              <a:defRPr sz="1200" b="1">
                <a:solidFill>
                  <a:schemeClr val="tx1"/>
                </a:solidFill>
                <a:latin typeface="Digital"/>
              </a:defRPr>
            </a:lvl2pPr>
            <a:lvl3pPr marL="1143000" indent="-228600" eaLnBrk="0" hangingPunct="0">
              <a:defRPr sz="1200" b="1">
                <a:solidFill>
                  <a:schemeClr val="tx1"/>
                </a:solidFill>
                <a:latin typeface="Digital"/>
              </a:defRPr>
            </a:lvl3pPr>
            <a:lvl4pPr marL="1600200" indent="-228600" eaLnBrk="0" hangingPunct="0">
              <a:defRPr sz="1200" b="1">
                <a:solidFill>
                  <a:schemeClr val="tx1"/>
                </a:solidFill>
                <a:latin typeface="Digital"/>
              </a:defRPr>
            </a:lvl4pPr>
            <a:lvl5pPr marL="2057400" indent="-228600" eaLnBrk="0" hangingPunct="0">
              <a:defRPr sz="1200" b="1">
                <a:solidFill>
                  <a:schemeClr val="tx1"/>
                </a:solidFill>
                <a:latin typeface="Digital"/>
              </a:defRPr>
            </a:lvl5pPr>
            <a:lvl6pPr marL="2514600" indent="-228600" algn="ctr" eaLnBrk="0" fontAlgn="base" hangingPunct="0">
              <a:spcBef>
                <a:spcPct val="0"/>
              </a:spcBef>
              <a:spcAft>
                <a:spcPct val="0"/>
              </a:spcAft>
              <a:defRPr sz="1200" b="1">
                <a:solidFill>
                  <a:schemeClr val="tx1"/>
                </a:solidFill>
                <a:latin typeface="Digital"/>
              </a:defRPr>
            </a:lvl6pPr>
            <a:lvl7pPr marL="2971800" indent="-228600" algn="ctr" eaLnBrk="0" fontAlgn="base" hangingPunct="0">
              <a:spcBef>
                <a:spcPct val="0"/>
              </a:spcBef>
              <a:spcAft>
                <a:spcPct val="0"/>
              </a:spcAft>
              <a:defRPr sz="1200" b="1">
                <a:solidFill>
                  <a:schemeClr val="tx1"/>
                </a:solidFill>
                <a:latin typeface="Digital"/>
              </a:defRPr>
            </a:lvl7pPr>
            <a:lvl8pPr marL="3429000" indent="-228600" algn="ctr" eaLnBrk="0" fontAlgn="base" hangingPunct="0">
              <a:spcBef>
                <a:spcPct val="0"/>
              </a:spcBef>
              <a:spcAft>
                <a:spcPct val="0"/>
              </a:spcAft>
              <a:defRPr sz="1200" b="1">
                <a:solidFill>
                  <a:schemeClr val="tx1"/>
                </a:solidFill>
                <a:latin typeface="Digital"/>
              </a:defRPr>
            </a:lvl8pPr>
            <a:lvl9pPr marL="3886200" indent="-228600" algn="ctr" eaLnBrk="0" fontAlgn="base" hangingPunct="0">
              <a:spcBef>
                <a:spcPct val="0"/>
              </a:spcBef>
              <a:spcAft>
                <a:spcPct val="0"/>
              </a:spcAft>
              <a:defRPr sz="1200" b="1">
                <a:solidFill>
                  <a:schemeClr val="tx1"/>
                </a:solidFill>
                <a:latin typeface="Digital"/>
              </a:defRPr>
            </a:lvl9pPr>
          </a:lstStyle>
          <a:p>
            <a:pPr marL="0" indent="0" defTabSz="914103" eaLnBrk="1" hangingPunct="1">
              <a:spcBef>
                <a:spcPct val="20000"/>
              </a:spcBef>
              <a:buClr>
                <a:srgbClr val="FF3300"/>
              </a:buClr>
              <a:defRPr/>
            </a:pPr>
            <a:r>
              <a:rPr lang="fr-FR" altLang="fr-FR" sz="1799" dirty="0">
                <a:solidFill>
                  <a:srgbClr val="1E3C7D"/>
                </a:solidFill>
                <a:latin typeface="+mj-lt"/>
                <a:cs typeface="Arial" pitchFamily="34" charset="0"/>
              </a:rPr>
              <a:t>Système SGDH</a:t>
            </a:r>
          </a:p>
          <a:p>
            <a:pPr marL="0" lvl="1" indent="0" defTabSz="914103" eaLnBrk="1" hangingPunct="1">
              <a:spcBef>
                <a:spcPct val="20000"/>
              </a:spcBef>
              <a:buClr>
                <a:srgbClr val="FF6600"/>
              </a:buClr>
              <a:defRPr/>
            </a:pPr>
            <a:r>
              <a:rPr lang="fr-FR" altLang="fr-FR" sz="1400" b="0" dirty="0">
                <a:solidFill>
                  <a:srgbClr val="1E3C7D"/>
                </a:solidFill>
                <a:latin typeface="+mn-lt"/>
                <a:cs typeface="Arial" panose="020B0604020202020204" pitchFamily="34" charset="0"/>
              </a:rPr>
              <a:t>Distribution de l’heure sur l’ensemble des bases aériennes de l’Armée de l’Air</a:t>
            </a:r>
          </a:p>
          <a:p>
            <a:pPr marL="0" lvl="1" indent="0" defTabSz="914103" eaLnBrk="1" hangingPunct="1">
              <a:spcBef>
                <a:spcPct val="20000"/>
              </a:spcBef>
              <a:buClr>
                <a:srgbClr val="FF6600"/>
              </a:buClr>
              <a:defRPr/>
            </a:pPr>
            <a:r>
              <a:rPr lang="fr-FR" altLang="fr-FR" sz="1400" b="0" dirty="0">
                <a:solidFill>
                  <a:srgbClr val="1E3C7D"/>
                </a:solidFill>
                <a:latin typeface="+mn-lt"/>
                <a:cs typeface="Arial" panose="020B0604020202020204" pitchFamily="34" charset="0"/>
              </a:rPr>
              <a:t>SCCOA</a:t>
            </a:r>
          </a:p>
          <a:p>
            <a:pPr marL="0" lvl="1" indent="0" defTabSz="914103" eaLnBrk="1" hangingPunct="1">
              <a:spcBef>
                <a:spcPct val="20000"/>
              </a:spcBef>
              <a:buClr>
                <a:srgbClr val="FF6600"/>
              </a:buClr>
              <a:defRPr/>
            </a:pPr>
            <a:r>
              <a:rPr lang="fr-FR" altLang="fr-FR" sz="1400" b="0" dirty="0">
                <a:solidFill>
                  <a:srgbClr val="1E3C7D"/>
                </a:solidFill>
                <a:latin typeface="+mn-lt"/>
                <a:cs typeface="Arial" panose="020B0604020202020204" pitchFamily="34" charset="0"/>
              </a:rPr>
              <a:t>Socrate</a:t>
            </a:r>
          </a:p>
        </p:txBody>
      </p:sp>
      <p:sp>
        <p:nvSpPr>
          <p:cNvPr id="18" name="Rectangle 5">
            <a:extLst>
              <a:ext uri="{FF2B5EF4-FFF2-40B4-BE49-F238E27FC236}">
                <a16:creationId xmlns:a16="http://schemas.microsoft.com/office/drawing/2014/main" id="{0146B8CC-D0A5-4E4A-99B0-8B8CF415F852}"/>
              </a:ext>
            </a:extLst>
          </p:cNvPr>
          <p:cNvSpPr>
            <a:spLocks noChangeArrowheads="1"/>
          </p:cNvSpPr>
          <p:nvPr/>
        </p:nvSpPr>
        <p:spPr bwMode="auto">
          <a:xfrm>
            <a:off x="4140769" y="4808086"/>
            <a:ext cx="3683450" cy="134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200" b="1">
                <a:solidFill>
                  <a:schemeClr val="tx1"/>
                </a:solidFill>
                <a:latin typeface="Digital"/>
              </a:defRPr>
            </a:lvl1pPr>
            <a:lvl2pPr marL="742950" indent="-285750" eaLnBrk="0" hangingPunct="0">
              <a:defRPr sz="1200" b="1">
                <a:solidFill>
                  <a:schemeClr val="tx1"/>
                </a:solidFill>
                <a:latin typeface="Digital"/>
              </a:defRPr>
            </a:lvl2pPr>
            <a:lvl3pPr marL="1143000" indent="-228600" eaLnBrk="0" hangingPunct="0">
              <a:defRPr sz="1200" b="1">
                <a:solidFill>
                  <a:schemeClr val="tx1"/>
                </a:solidFill>
                <a:latin typeface="Digital"/>
              </a:defRPr>
            </a:lvl3pPr>
            <a:lvl4pPr marL="1600200" indent="-228600" eaLnBrk="0" hangingPunct="0">
              <a:defRPr sz="1200" b="1">
                <a:solidFill>
                  <a:schemeClr val="tx1"/>
                </a:solidFill>
                <a:latin typeface="Digital"/>
              </a:defRPr>
            </a:lvl4pPr>
            <a:lvl5pPr marL="2057400" indent="-228600" eaLnBrk="0" hangingPunct="0">
              <a:defRPr sz="1200" b="1">
                <a:solidFill>
                  <a:schemeClr val="tx1"/>
                </a:solidFill>
                <a:latin typeface="Digital"/>
              </a:defRPr>
            </a:lvl5pPr>
            <a:lvl6pPr marL="2514600" indent="-228600" algn="ctr" eaLnBrk="0" fontAlgn="base" hangingPunct="0">
              <a:spcBef>
                <a:spcPct val="0"/>
              </a:spcBef>
              <a:spcAft>
                <a:spcPct val="0"/>
              </a:spcAft>
              <a:defRPr sz="1200" b="1">
                <a:solidFill>
                  <a:schemeClr val="tx1"/>
                </a:solidFill>
                <a:latin typeface="Digital"/>
              </a:defRPr>
            </a:lvl6pPr>
            <a:lvl7pPr marL="2971800" indent="-228600" algn="ctr" eaLnBrk="0" fontAlgn="base" hangingPunct="0">
              <a:spcBef>
                <a:spcPct val="0"/>
              </a:spcBef>
              <a:spcAft>
                <a:spcPct val="0"/>
              </a:spcAft>
              <a:defRPr sz="1200" b="1">
                <a:solidFill>
                  <a:schemeClr val="tx1"/>
                </a:solidFill>
                <a:latin typeface="Digital"/>
              </a:defRPr>
            </a:lvl7pPr>
            <a:lvl8pPr marL="3429000" indent="-228600" algn="ctr" eaLnBrk="0" fontAlgn="base" hangingPunct="0">
              <a:spcBef>
                <a:spcPct val="0"/>
              </a:spcBef>
              <a:spcAft>
                <a:spcPct val="0"/>
              </a:spcAft>
              <a:defRPr sz="1200" b="1">
                <a:solidFill>
                  <a:schemeClr val="tx1"/>
                </a:solidFill>
                <a:latin typeface="Digital"/>
              </a:defRPr>
            </a:lvl8pPr>
            <a:lvl9pPr marL="3886200" indent="-228600" algn="ctr" eaLnBrk="0" fontAlgn="base" hangingPunct="0">
              <a:spcBef>
                <a:spcPct val="0"/>
              </a:spcBef>
              <a:spcAft>
                <a:spcPct val="0"/>
              </a:spcAft>
              <a:defRPr sz="1200" b="1">
                <a:solidFill>
                  <a:schemeClr val="tx1"/>
                </a:solidFill>
                <a:latin typeface="Digital"/>
              </a:defRPr>
            </a:lvl9pPr>
          </a:lstStyle>
          <a:p>
            <a:pPr marL="0" indent="0" defTabSz="914103" eaLnBrk="1" hangingPunct="1">
              <a:spcBef>
                <a:spcPct val="20000"/>
              </a:spcBef>
              <a:buClr>
                <a:srgbClr val="FF3300"/>
              </a:buClr>
              <a:defRPr/>
            </a:pPr>
            <a:r>
              <a:rPr lang="fr-FR" altLang="fr-FR" sz="1799" dirty="0">
                <a:solidFill>
                  <a:srgbClr val="1E3C7D"/>
                </a:solidFill>
                <a:latin typeface="+mj-lt"/>
                <a:cs typeface="Arial" pitchFamily="34" charset="0"/>
              </a:rPr>
              <a:t>CLOTILDE / MONGE</a:t>
            </a:r>
          </a:p>
          <a:p>
            <a:pPr marL="6349" lvl="1" indent="-6349" eaLnBrk="1" hangingPunct="1">
              <a:lnSpc>
                <a:spcPct val="87000"/>
              </a:lnSpc>
              <a:spcBef>
                <a:spcPts val="500"/>
              </a:spcBef>
              <a:defRPr/>
            </a:pPr>
            <a:r>
              <a:rPr lang="fr-FR" altLang="fr-FR" sz="1400" b="0" dirty="0">
                <a:solidFill>
                  <a:srgbClr val="1E3C7D"/>
                </a:solidFill>
                <a:latin typeface="+mn-lt"/>
                <a:cs typeface="Arial" panose="020B0604020202020204" pitchFamily="34" charset="0"/>
              </a:rPr>
              <a:t>Synchronisation des moyens de mesure &amp; télémétrie dans les centres d’essais</a:t>
            </a:r>
          </a:p>
        </p:txBody>
      </p:sp>
      <p:pic>
        <p:nvPicPr>
          <p:cNvPr id="20" name="Image 19">
            <a:extLst>
              <a:ext uri="{FF2B5EF4-FFF2-40B4-BE49-F238E27FC236}">
                <a16:creationId xmlns:a16="http://schemas.microsoft.com/office/drawing/2014/main" id="{BC36B53B-DF80-4549-ABD0-E5300646288D}"/>
              </a:ext>
            </a:extLst>
          </p:cNvPr>
          <p:cNvPicPr preferRelativeResize="0">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37508" y="2926173"/>
            <a:ext cx="1435684" cy="957127"/>
          </a:xfrm>
          <a:prstGeom prst="rect">
            <a:avLst/>
          </a:prstGeom>
        </p:spPr>
      </p:pic>
      <p:graphicFrame>
        <p:nvGraphicFramePr>
          <p:cNvPr id="22" name="Object 2">
            <a:extLst>
              <a:ext uri="{FF2B5EF4-FFF2-40B4-BE49-F238E27FC236}">
                <a16:creationId xmlns:a16="http://schemas.microsoft.com/office/drawing/2014/main" id="{6EE2A9B8-57A3-412C-A22A-6A1BE433CCD8}"/>
              </a:ext>
            </a:extLst>
          </p:cNvPr>
          <p:cNvGraphicFramePr>
            <a:graphicFrameLocks noChangeAspect="1"/>
          </p:cNvGraphicFramePr>
          <p:nvPr/>
        </p:nvGraphicFramePr>
        <p:xfrm>
          <a:off x="9865323" y="1926788"/>
          <a:ext cx="1008257" cy="1936549"/>
        </p:xfrm>
        <a:graphic>
          <a:graphicData uri="http://schemas.openxmlformats.org/presentationml/2006/ole">
            <mc:AlternateContent xmlns:mc="http://schemas.openxmlformats.org/markup-compatibility/2006">
              <mc:Choice xmlns:v="urn:schemas-microsoft-com:vml" Requires="v">
                <p:oleObj name="Photo Editor Photo" r:id="rId7" imgW="1991003" imgH="4371429" progId="">
                  <p:embed/>
                </p:oleObj>
              </mc:Choice>
              <mc:Fallback>
                <p:oleObj name="Photo Editor Photo" r:id="rId7" imgW="1991003" imgH="4371429" progId="">
                  <p:embed/>
                  <p:pic>
                    <p:nvPicPr>
                      <p:cNvPr id="22" name="Object 2">
                        <a:extLst>
                          <a:ext uri="{FF2B5EF4-FFF2-40B4-BE49-F238E27FC236}">
                            <a16:creationId xmlns:a16="http://schemas.microsoft.com/office/drawing/2014/main" id="{6EE2A9B8-57A3-412C-A22A-6A1BE433CC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5323" y="1926788"/>
                        <a:ext cx="1008257" cy="1936549"/>
                      </a:xfrm>
                      <a:prstGeom prst="rect">
                        <a:avLst/>
                      </a:prstGeom>
                      <a:noFill/>
                      <a:ln>
                        <a:noFill/>
                      </a:ln>
                      <a:effectLst/>
                    </p:spPr>
                  </p:pic>
                </p:oleObj>
              </mc:Fallback>
            </mc:AlternateContent>
          </a:graphicData>
        </a:graphic>
      </p:graphicFrame>
      <p:pic>
        <p:nvPicPr>
          <p:cNvPr id="23" name="Image 22">
            <a:extLst>
              <a:ext uri="{FF2B5EF4-FFF2-40B4-BE49-F238E27FC236}">
                <a16:creationId xmlns:a16="http://schemas.microsoft.com/office/drawing/2014/main" id="{463AE321-E201-4B71-A52B-E1BC990ED616}"/>
              </a:ext>
            </a:extLst>
          </p:cNvPr>
          <p:cNvPicPr preferRelativeResize="0">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147489" y="4832228"/>
            <a:ext cx="1016774" cy="906495"/>
          </a:xfrm>
          <a:prstGeom prst="rect">
            <a:avLst/>
          </a:prstGeom>
        </p:spPr>
      </p:pic>
      <p:pic>
        <p:nvPicPr>
          <p:cNvPr id="24" name="Picture 8">
            <a:extLst>
              <a:ext uri="{FF2B5EF4-FFF2-40B4-BE49-F238E27FC236}">
                <a16:creationId xmlns:a16="http://schemas.microsoft.com/office/drawing/2014/main" id="{91AD255D-C3C6-4FE3-B330-F3A48A2F749E}"/>
              </a:ext>
            </a:extLst>
          </p:cNvPr>
          <p:cNvPicPr preferRelativeResize="0">
            <a:picLocks noChangeAspect="1" noChangeArrowheads="1"/>
          </p:cNvPicPr>
          <p:nvPr/>
        </p:nvPicPr>
        <p:blipFill rotWithShape="1">
          <a:blip r:embed="rId10" cstate="email">
            <a:extLst>
              <a:ext uri="{28A0092B-C50C-407E-A947-70E740481C1C}">
                <a14:useLocalDpi xmlns:a14="http://schemas.microsoft.com/office/drawing/2010/main"/>
              </a:ext>
            </a:extLst>
          </a:blip>
          <a:srcRect l="9486" t="11883" r="7217" b="7311"/>
          <a:stretch/>
        </p:blipFill>
        <p:spPr bwMode="auto">
          <a:xfrm>
            <a:off x="3147489" y="5841380"/>
            <a:ext cx="1016774" cy="59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4">
            <a:extLst>
              <a:ext uri="{FF2B5EF4-FFF2-40B4-BE49-F238E27FC236}">
                <a16:creationId xmlns:a16="http://schemas.microsoft.com/office/drawing/2014/main" id="{9D2CBD33-3D3B-4E85-80C7-FC87D2F45A8B}"/>
              </a:ext>
            </a:extLst>
          </p:cNvPr>
          <p:cNvSpPr txBox="1">
            <a:spLocks noChangeArrowheads="1"/>
          </p:cNvSpPr>
          <p:nvPr/>
        </p:nvSpPr>
        <p:spPr>
          <a:xfrm>
            <a:off x="1881" y="4881685"/>
            <a:ext cx="3123982" cy="390637"/>
          </a:xfrm>
          <a:prstGeom prst="rect">
            <a:avLst/>
          </a:prstGeom>
        </p:spPr>
        <p:txBody>
          <a:bodyPr vert="horz" lIns="91412" tIns="45706" rIns="91412" bIns="45706" rtlCol="0">
            <a:no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altLang="fr-FR" sz="1799" b="1" dirty="0">
                <a:solidFill>
                  <a:srgbClr val="1E3C7D"/>
                </a:solidFill>
                <a:latin typeface="+mj-lt"/>
                <a:cs typeface="Arial" pitchFamily="34" charset="0"/>
              </a:rPr>
              <a:t>Synchronisation SYDEREC</a:t>
            </a:r>
          </a:p>
        </p:txBody>
      </p:sp>
      <p:pic>
        <p:nvPicPr>
          <p:cNvPr id="26" name="Image 25">
            <a:extLst>
              <a:ext uri="{FF2B5EF4-FFF2-40B4-BE49-F238E27FC236}">
                <a16:creationId xmlns:a16="http://schemas.microsoft.com/office/drawing/2014/main" id="{DC97FBFB-F698-4EAB-B691-4D14E48F732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04989" y="5235918"/>
            <a:ext cx="794170" cy="870799"/>
          </a:xfrm>
          <a:prstGeom prst="rect">
            <a:avLst/>
          </a:prstGeom>
        </p:spPr>
      </p:pic>
      <p:pic>
        <p:nvPicPr>
          <p:cNvPr id="27" name="Image 26">
            <a:extLst>
              <a:ext uri="{FF2B5EF4-FFF2-40B4-BE49-F238E27FC236}">
                <a16:creationId xmlns:a16="http://schemas.microsoft.com/office/drawing/2014/main" id="{687ABB28-4D34-4E8A-B18B-E651C86CB6B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761000" y="4795472"/>
            <a:ext cx="1504850" cy="1050886"/>
          </a:xfrm>
          <a:prstGeom prst="rect">
            <a:avLst/>
          </a:prstGeom>
        </p:spPr>
      </p:pic>
      <p:sp>
        <p:nvSpPr>
          <p:cNvPr id="28" name="Rectangle 4">
            <a:extLst>
              <a:ext uri="{FF2B5EF4-FFF2-40B4-BE49-F238E27FC236}">
                <a16:creationId xmlns:a16="http://schemas.microsoft.com/office/drawing/2014/main" id="{7944DE3F-6245-4D8B-89FA-382998CAB1F7}"/>
              </a:ext>
            </a:extLst>
          </p:cNvPr>
          <p:cNvSpPr txBox="1">
            <a:spLocks noChangeArrowheads="1"/>
          </p:cNvSpPr>
          <p:nvPr/>
        </p:nvSpPr>
        <p:spPr>
          <a:xfrm>
            <a:off x="9303344" y="4821033"/>
            <a:ext cx="2767788" cy="780882"/>
          </a:xfrm>
          <a:prstGeom prst="rect">
            <a:avLst/>
          </a:prstGeom>
        </p:spPr>
        <p:txBody>
          <a:bodyPr vert="horz" lIns="91412" tIns="45706" rIns="91412" bIns="45706" rtlCol="0">
            <a:no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03">
              <a:defRPr/>
            </a:pPr>
            <a:r>
              <a:rPr lang="fr-FR" altLang="fr-FR" sz="1799" b="1" dirty="0">
                <a:solidFill>
                  <a:srgbClr val="1E3C7D"/>
                </a:solidFill>
                <a:latin typeface="+mj-lt"/>
                <a:cs typeface="Arial" pitchFamily="34" charset="0"/>
              </a:rPr>
              <a:t>Synchronisation PR4G</a:t>
            </a:r>
          </a:p>
          <a:p>
            <a:pPr marL="272962" lvl="1" indent="-272962">
              <a:defRPr/>
            </a:pPr>
            <a:r>
              <a:rPr lang="fr-FR" altLang="fr-FR" sz="1400" dirty="0">
                <a:solidFill>
                  <a:srgbClr val="1E3C7D"/>
                </a:solidFill>
                <a:latin typeface="+mn-lt"/>
                <a:cs typeface="Arial" panose="020B0604020202020204" pitchFamily="34" charset="0"/>
              </a:rPr>
              <a:t>Baie de Maintenance </a:t>
            </a:r>
          </a:p>
        </p:txBody>
      </p:sp>
      <p:pic>
        <p:nvPicPr>
          <p:cNvPr id="14" name="Image 13">
            <a:extLst>
              <a:ext uri="{FF2B5EF4-FFF2-40B4-BE49-F238E27FC236}">
                <a16:creationId xmlns:a16="http://schemas.microsoft.com/office/drawing/2014/main" id="{389F8309-7696-4A20-A464-78148510325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55078" y="3229008"/>
            <a:ext cx="1061075" cy="1420612"/>
          </a:xfrm>
          <a:prstGeom prst="rect">
            <a:avLst/>
          </a:prstGeom>
        </p:spPr>
      </p:pic>
      <p:pic>
        <p:nvPicPr>
          <p:cNvPr id="19" name="Picture 4" descr="Le triomphant">
            <a:extLst>
              <a:ext uri="{FF2B5EF4-FFF2-40B4-BE49-F238E27FC236}">
                <a16:creationId xmlns:a16="http://schemas.microsoft.com/office/drawing/2014/main" id="{0E0A98F9-EC30-4582-B45A-C8CB5DC6C92C}"/>
              </a:ext>
            </a:extLst>
          </p:cNvPr>
          <p:cNvPicPr preferRelativeResize="0">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94555" y="2584145"/>
            <a:ext cx="1591649" cy="102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pied de page 3">
            <a:extLst>
              <a:ext uri="{FF2B5EF4-FFF2-40B4-BE49-F238E27FC236}">
                <a16:creationId xmlns:a16="http://schemas.microsoft.com/office/drawing/2014/main" id="{2A66580D-A3B5-F08B-537D-1805CBCC3B50}"/>
              </a:ext>
            </a:extLst>
          </p:cNvPr>
          <p:cNvSpPr txBox="1">
            <a:spLocks/>
          </p:cNvSpPr>
          <p:nvPr/>
        </p:nvSpPr>
        <p:spPr>
          <a:xfrm>
            <a:off x="677650" y="6381413"/>
            <a:ext cx="8941511" cy="172501"/>
          </a:xfrm>
          <a:prstGeom prst="rect">
            <a:avLst/>
          </a:prstGeom>
        </p:spPr>
        <p:txBody>
          <a:bodyPr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r>
              <a:rPr lang="fr-FR" sz="1066" dirty="0">
                <a:solidFill>
                  <a:srgbClr val="7D7B8D">
                    <a:lumMod val="60000"/>
                    <a:lumOff val="40000"/>
                  </a:srgbClr>
                </a:solidFill>
                <a:latin typeface="Segoe UI"/>
              </a:rPr>
              <a:t>Safran </a:t>
            </a:r>
            <a:r>
              <a:rPr lang="fr-FR" sz="1066" dirty="0" err="1">
                <a:solidFill>
                  <a:srgbClr val="7D7B8D">
                    <a:lumMod val="60000"/>
                    <a:lumOff val="40000"/>
                  </a:srgbClr>
                </a:solidFill>
                <a:latin typeface="Segoe UI"/>
              </a:rPr>
              <a:t>Trusted</a:t>
            </a:r>
            <a:r>
              <a:rPr lang="fr-FR" sz="1066" dirty="0">
                <a:solidFill>
                  <a:srgbClr val="7D7B8D">
                    <a:lumMod val="60000"/>
                    <a:lumOff val="40000"/>
                  </a:srgbClr>
                </a:solidFill>
                <a:latin typeface="Segoe UI"/>
              </a:rPr>
              <a:t> 4D – Présentation 2023</a:t>
            </a:r>
          </a:p>
        </p:txBody>
      </p:sp>
    </p:spTree>
    <p:extLst>
      <p:ext uri="{BB962C8B-B14F-4D97-AF65-F5344CB8AC3E}">
        <p14:creationId xmlns:p14="http://schemas.microsoft.com/office/powerpoint/2010/main" val="1363842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65DC5A4B-C076-92AF-22F2-FEFF0004BF80}"/>
              </a:ext>
            </a:extLst>
          </p:cNvPr>
          <p:cNvGraphicFramePr/>
          <p:nvPr/>
        </p:nvGraphicFramePr>
        <p:xfrm>
          <a:off x="1702981" y="1089811"/>
          <a:ext cx="10093462" cy="4530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èche : droite 4">
            <a:extLst>
              <a:ext uri="{FF2B5EF4-FFF2-40B4-BE49-F238E27FC236}">
                <a16:creationId xmlns:a16="http://schemas.microsoft.com/office/drawing/2014/main" id="{620BCA98-8567-C672-7E64-12C9DBF4F30C}"/>
              </a:ext>
            </a:extLst>
          </p:cNvPr>
          <p:cNvSpPr/>
          <p:nvPr/>
        </p:nvSpPr>
        <p:spPr>
          <a:xfrm>
            <a:off x="1282652" y="3185439"/>
            <a:ext cx="372979" cy="378995"/>
          </a:xfrm>
          <a:prstGeom prst="rightArrow">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6" name="Rectangle : coins arrondis 5">
            <a:extLst>
              <a:ext uri="{FF2B5EF4-FFF2-40B4-BE49-F238E27FC236}">
                <a16:creationId xmlns:a16="http://schemas.microsoft.com/office/drawing/2014/main" id="{6384B46B-B1C6-C7D1-FB20-8F98F8A750CE}"/>
              </a:ext>
            </a:extLst>
          </p:cNvPr>
          <p:cNvSpPr/>
          <p:nvPr/>
        </p:nvSpPr>
        <p:spPr>
          <a:xfrm>
            <a:off x="38161" y="2944808"/>
            <a:ext cx="1197142" cy="860258"/>
          </a:xfrm>
          <a:prstGeom prst="roundRect">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fr-FR"/>
              <a:t>GNSS +</a:t>
            </a:r>
          </a:p>
          <a:p>
            <a:pPr algn="ctr"/>
            <a:r>
              <a:rPr lang="fr-FR"/>
              <a:t>Menace </a:t>
            </a:r>
            <a:r>
              <a:rPr lang="fr-FR" err="1"/>
              <a:t>Navwar</a:t>
            </a:r>
            <a:endParaRPr lang="fr-FR"/>
          </a:p>
        </p:txBody>
      </p:sp>
      <p:sp>
        <p:nvSpPr>
          <p:cNvPr id="7" name="Flèche : courbe vers le haut 6">
            <a:extLst>
              <a:ext uri="{FF2B5EF4-FFF2-40B4-BE49-F238E27FC236}">
                <a16:creationId xmlns:a16="http://schemas.microsoft.com/office/drawing/2014/main" id="{EF9B6379-FF3D-A097-992F-D1FE804F95C1}"/>
              </a:ext>
            </a:extLst>
          </p:cNvPr>
          <p:cNvSpPr/>
          <p:nvPr/>
        </p:nvSpPr>
        <p:spPr>
          <a:xfrm flipH="1">
            <a:off x="2977814" y="5738646"/>
            <a:ext cx="7910759" cy="609192"/>
          </a:xfrm>
          <a:prstGeom prst="curvedUpArrow">
            <a:avLst>
              <a:gd name="adj1" fmla="val 23054"/>
              <a:gd name="adj2" fmla="val 86128"/>
              <a:gd name="adj3" fmla="val 24065"/>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8" name="ZoneTexte 7">
            <a:extLst>
              <a:ext uri="{FF2B5EF4-FFF2-40B4-BE49-F238E27FC236}">
                <a16:creationId xmlns:a16="http://schemas.microsoft.com/office/drawing/2014/main" id="{0BD27621-EA57-2DCF-6408-37C121DBF328}"/>
              </a:ext>
            </a:extLst>
          </p:cNvPr>
          <p:cNvSpPr txBox="1"/>
          <p:nvPr/>
        </p:nvSpPr>
        <p:spPr>
          <a:xfrm>
            <a:off x="4830678" y="5784701"/>
            <a:ext cx="4866773" cy="369332"/>
          </a:xfrm>
          <a:prstGeom prst="rect">
            <a:avLst/>
          </a:prstGeom>
          <a:noFill/>
        </p:spPr>
        <p:txBody>
          <a:bodyPr wrap="square" rtlCol="0">
            <a:spAutoFit/>
          </a:bodyPr>
          <a:lstStyle/>
          <a:p>
            <a:r>
              <a:rPr lang="fr-FR" b="1" u="sng"/>
              <a:t>Codéveloppement Offensif -Défensif</a:t>
            </a:r>
          </a:p>
        </p:txBody>
      </p:sp>
      <p:sp>
        <p:nvSpPr>
          <p:cNvPr id="2" name="Titre 1">
            <a:extLst>
              <a:ext uri="{FF2B5EF4-FFF2-40B4-BE49-F238E27FC236}">
                <a16:creationId xmlns:a16="http://schemas.microsoft.com/office/drawing/2014/main" id="{68B71C55-A769-6B03-E04F-3FAF4FAF4B87}"/>
              </a:ext>
            </a:extLst>
          </p:cNvPr>
          <p:cNvSpPr>
            <a:spLocks noGrp="1"/>
          </p:cNvSpPr>
          <p:nvPr>
            <p:ph type="title"/>
          </p:nvPr>
        </p:nvSpPr>
        <p:spPr/>
        <p:txBody>
          <a:bodyPr>
            <a:normAutofit fontScale="90000"/>
          </a:bodyPr>
          <a:lstStyle/>
          <a:p>
            <a:r>
              <a:rPr lang="fr-FR" sz="3200" dirty="0"/>
              <a:t>Activité PNT et </a:t>
            </a:r>
            <a:r>
              <a:rPr lang="fr-FR" sz="3200" dirty="0" err="1"/>
              <a:t>Navwar</a:t>
            </a:r>
            <a:r>
              <a:rPr lang="fr-FR" sz="3200" dirty="0"/>
              <a:t> GNSS</a:t>
            </a:r>
            <a:endParaRPr lang="en-GB" dirty="0"/>
          </a:p>
        </p:txBody>
      </p:sp>
      <p:sp>
        <p:nvSpPr>
          <p:cNvPr id="3" name="Espace réservé du contenu 2">
            <a:extLst>
              <a:ext uri="{FF2B5EF4-FFF2-40B4-BE49-F238E27FC236}">
                <a16:creationId xmlns:a16="http://schemas.microsoft.com/office/drawing/2014/main" id="{CD534825-7982-B529-0F9C-D116613A8032}"/>
              </a:ext>
            </a:extLst>
          </p:cNvPr>
          <p:cNvSpPr>
            <a:spLocks noGrp="1"/>
          </p:cNvSpPr>
          <p:nvPr>
            <p:ph idx="1"/>
          </p:nvPr>
        </p:nvSpPr>
        <p:spPr/>
        <p:txBody>
          <a:bodyPr/>
          <a:lstStyle/>
          <a:p>
            <a:pPr marL="0" indent="0">
              <a:buNone/>
            </a:pPr>
            <a:endParaRPr lang="en-GB" dirty="0"/>
          </a:p>
        </p:txBody>
      </p:sp>
    </p:spTree>
    <p:extLst>
      <p:ext uri="{BB962C8B-B14F-4D97-AF65-F5344CB8AC3E}">
        <p14:creationId xmlns:p14="http://schemas.microsoft.com/office/powerpoint/2010/main" val="3298880271"/>
      </p:ext>
    </p:extLst>
  </p:cSld>
  <p:clrMapOvr>
    <a:masterClrMapping/>
  </p:clrMapOvr>
</p:sld>
</file>

<file path=ppt/theme/theme1.xml><?xml version="1.0" encoding="utf-8"?>
<a:theme xmlns:a="http://schemas.openxmlformats.org/drawingml/2006/main" name="CORPORATE">
  <a:themeElements>
    <a:clrScheme name="Corporate">
      <a:dk1>
        <a:srgbClr val="070E1D"/>
      </a:dk1>
      <a:lt1>
        <a:srgbClr val="FFFFFF"/>
      </a:lt1>
      <a:dk2>
        <a:srgbClr val="474E67"/>
      </a:dk2>
      <a:lt2>
        <a:srgbClr val="7D7B8D"/>
      </a:lt2>
      <a:accent1>
        <a:srgbClr val="3B87CC"/>
      </a:accent1>
      <a:accent2>
        <a:srgbClr val="112753"/>
      </a:accent2>
      <a:accent3>
        <a:srgbClr val="EFF1F6"/>
      </a:accent3>
      <a:accent4>
        <a:srgbClr val="112753"/>
      </a:accent4>
      <a:accent5>
        <a:srgbClr val="3B87CC"/>
      </a:accent5>
      <a:accent6>
        <a:srgbClr val="000000"/>
      </a:accent6>
      <a:hlink>
        <a:srgbClr val="1265A2"/>
      </a:hlink>
      <a:folHlink>
        <a:srgbClr val="452BA2"/>
      </a:folHlink>
    </a:clrScheme>
    <a:fontScheme name="Personnalisé 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F090101453714BB4144A67E69B3AFA" ma:contentTypeVersion="16" ma:contentTypeDescription="Create a new document." ma:contentTypeScope="" ma:versionID="87ad3252bbae4bec9d1d2f26a2f47a58">
  <xsd:schema xmlns:xsd="http://www.w3.org/2001/XMLSchema" xmlns:xs="http://www.w3.org/2001/XMLSchema" xmlns:p="http://schemas.microsoft.com/office/2006/metadata/properties" xmlns:ns2="b1c0c840-d390-4884-9f3b-3a76ae3f81f1" xmlns:ns3="5799d172-1f62-4f6f-938a-f7a96753c53e" targetNamespace="http://schemas.microsoft.com/office/2006/metadata/properties" ma:root="true" ma:fieldsID="924caf9aa94c24b8070d3b77aa80b351" ns2:_="" ns3:_="">
    <xsd:import namespace="b1c0c840-d390-4884-9f3b-3a76ae3f81f1"/>
    <xsd:import namespace="5799d172-1f62-4f6f-938a-f7a96753c5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c0c840-d390-4884-9f3b-3a76ae3f81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15f277-4f81-434e-89ec-d7890a29854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799d172-1f62-4f6f-938a-f7a96753c53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e99de25-cb7d-4e87-8a9e-9f2a715d6504}" ma:internalName="TaxCatchAll" ma:showField="CatchAllData" ma:web="5799d172-1f62-4f6f-938a-f7a96753c5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799d172-1f62-4f6f-938a-f7a96753c53e" xsi:nil="true"/>
    <lcf76f155ced4ddcb4097134ff3c332f xmlns="b1c0c840-d390-4884-9f3b-3a76ae3f81f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5FAC18A-EBE5-49D4-86FB-1FBE3AB65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c0c840-d390-4884-9f3b-3a76ae3f81f1"/>
    <ds:schemaRef ds:uri="5799d172-1f62-4f6f-938a-f7a96753c5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6B1FBF-AA57-4D92-9DE7-619334E70EC0}">
  <ds:schemaRefs>
    <ds:schemaRef ds:uri="http://schemas.microsoft.com/sharepoint/v3/contenttype/forms"/>
  </ds:schemaRefs>
</ds:datastoreItem>
</file>

<file path=customXml/itemProps3.xml><?xml version="1.0" encoding="utf-8"?>
<ds:datastoreItem xmlns:ds="http://schemas.openxmlformats.org/officeDocument/2006/customXml" ds:itemID="{16D61FD0-3130-4F23-A497-D78551AEF668}">
  <ds:schemaRefs>
    <ds:schemaRef ds:uri="http://schemas.microsoft.com/office/2006/metadata/properties"/>
    <ds:schemaRef ds:uri="http://schemas.microsoft.com/office/infopath/2007/PartnerControls"/>
    <ds:schemaRef ds:uri="5799d172-1f62-4f6f-938a-f7a96753c53e"/>
    <ds:schemaRef ds:uri="b1c0c840-d390-4884-9f3b-3a76ae3f81f1"/>
  </ds:schemaRefs>
</ds:datastoreItem>
</file>

<file path=docProps/app.xml><?xml version="1.0" encoding="utf-8"?>
<Properties xmlns="http://schemas.openxmlformats.org/officeDocument/2006/extended-properties" xmlns:vt="http://schemas.openxmlformats.org/officeDocument/2006/docPropsVTypes">
  <TotalTime>12</TotalTime>
  <Words>1510</Words>
  <Application>Microsoft Office PowerPoint</Application>
  <PresentationFormat>Grand écran</PresentationFormat>
  <Paragraphs>216</Paragraphs>
  <Slides>24</Slides>
  <Notes>6</Notes>
  <HiddenSlides>0</HiddenSlides>
  <MMClips>1</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24</vt:i4>
      </vt:variant>
    </vt:vector>
  </HeadingPairs>
  <TitlesOfParts>
    <vt:vector size="36" baseType="lpstr">
      <vt:lpstr>Arial</vt:lpstr>
      <vt:lpstr>Calibri</vt:lpstr>
      <vt:lpstr>Microsoft Sans Serif</vt:lpstr>
      <vt:lpstr>Roboto</vt:lpstr>
      <vt:lpstr>Segoe UI</vt:lpstr>
      <vt:lpstr>Segoe UI Black</vt:lpstr>
      <vt:lpstr>Segoe UI Light</vt:lpstr>
      <vt:lpstr>Segoe UI Semibold</vt:lpstr>
      <vt:lpstr>Symbol</vt:lpstr>
      <vt:lpstr>Wingdings</vt:lpstr>
      <vt:lpstr>CORPORATE</vt:lpstr>
      <vt:lpstr>Photo Editor Photo</vt:lpstr>
      <vt:lpstr>Présentation PowerPoint</vt:lpstr>
      <vt:lpstr>Présentation PowerPoint</vt:lpstr>
      <vt:lpstr>Qui sommes-nous?</vt:lpstr>
      <vt:lpstr>Leader en PNT Résilient</vt:lpstr>
      <vt:lpstr>Notre Portefeuille Produits</vt:lpstr>
      <vt:lpstr>PNT Résilient opérationnel</vt:lpstr>
      <vt:lpstr>Notre Approche Marché</vt:lpstr>
      <vt:lpstr>RÉFÉRENCES TEMPS MILITAIRES ET STRATÉGIQUES EN FRANCE </vt:lpstr>
      <vt:lpstr>Activité PNT et Navwar GNSS</vt:lpstr>
      <vt:lpstr>Présentation PowerPoint</vt:lpstr>
      <vt:lpstr>Présentation PowerPoint</vt:lpstr>
      <vt:lpstr>Présentation PowerPoint</vt:lpstr>
      <vt:lpstr>Génération et distribution du temps stratégique Naval</vt:lpstr>
      <vt:lpstr>Navigation and Timing distribution</vt:lpstr>
      <vt:lpstr>Présentation PowerPoint</vt:lpstr>
      <vt:lpstr>VersaSyncTM</vt:lpstr>
      <vt:lpstr>Présentation PowerPoint</vt:lpstr>
      <vt:lpstr>NAVWAR – INTERFERENCE DETECTION SUITE (JAMMING AND SPOOFING) </vt:lpstr>
      <vt:lpstr>Resilent PNT ou Assured PNT</vt:lpstr>
      <vt:lpstr>IDM Suite : Detection de Brouillage et Leurrage GPS</vt:lpstr>
      <vt:lpstr>Présentation PowerPoint</vt:lpstr>
      <vt:lpstr>PNT démonstration de Résilience</vt:lpstr>
      <vt:lpstr>Démonstration fonctionnelle (In-line interference generation)</vt:lpstr>
      <vt:lpstr>Démonstration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Jean-Arnold Chenilleau</dc:creator>
  <cp:lastModifiedBy>Jean-Arnold Chenilleau</cp:lastModifiedBy>
  <cp:revision>3</cp:revision>
  <dcterms:created xsi:type="dcterms:W3CDTF">2023-04-20T07:22:15Z</dcterms:created>
  <dcterms:modified xsi:type="dcterms:W3CDTF">2023-06-05T08:21:54Z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c10f128-5b27-4864-8af1-ab686165f813_Enabled">
    <vt:lpwstr>true</vt:lpwstr>
  </property>
  <property fmtid="{D5CDD505-2E9C-101B-9397-08002B2CF9AE}" pid="3" name="MSIP_Label_ac10f128-5b27-4864-8af1-ab686165f813_SetDate">
    <vt:lpwstr>2023-04-20T07:23:12Z</vt:lpwstr>
  </property>
  <property fmtid="{D5CDD505-2E9C-101B-9397-08002B2CF9AE}" pid="4" name="MSIP_Label_ac10f128-5b27-4864-8af1-ab686165f813_Method">
    <vt:lpwstr>Standard</vt:lpwstr>
  </property>
  <property fmtid="{D5CDD505-2E9C-101B-9397-08002B2CF9AE}" pid="5" name="MSIP_Label_ac10f128-5b27-4864-8af1-ab686165f813_Name">
    <vt:lpwstr>C1</vt:lpwstr>
  </property>
  <property fmtid="{D5CDD505-2E9C-101B-9397-08002B2CF9AE}" pid="6" name="MSIP_Label_ac10f128-5b27-4864-8af1-ab686165f813_SiteId">
    <vt:lpwstr>7a71fc92-bac8-4fe7-99fc-50b39ff4767c</vt:lpwstr>
  </property>
  <property fmtid="{D5CDD505-2E9C-101B-9397-08002B2CF9AE}" pid="7" name="MSIP_Label_ac10f128-5b27-4864-8af1-ab686165f813_ActionId">
    <vt:lpwstr>a713ed93-a789-4f6b-a6f8-f6e19f3da92b</vt:lpwstr>
  </property>
  <property fmtid="{D5CDD505-2E9C-101B-9397-08002B2CF9AE}" pid="8" name="MSIP_Label_ac10f128-5b27-4864-8af1-ab686165f813_ContentBits">
    <vt:lpwstr>0</vt:lpwstr>
  </property>
  <property fmtid="{D5CDD505-2E9C-101B-9397-08002B2CF9AE}" pid="9" name="ContentTypeId">
    <vt:lpwstr>0x010100A2F090101453714BB4144A67E69B3AFA</vt:lpwstr>
  </property>
  <property fmtid="{D5CDD505-2E9C-101B-9397-08002B2CF9AE}" pid="10" name="MediaServiceImageTags">
    <vt:lpwstr/>
  </property>
</Properties>
</file>